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  <p:sldMasterId id="2147483674" r:id="rId3"/>
  </p:sldMasterIdLst>
  <p:notesMasterIdLst>
    <p:notesMasterId r:id="rId39"/>
  </p:notesMasterIdLst>
  <p:sldIdLst>
    <p:sldId id="269" r:id="rId4"/>
    <p:sldId id="386" r:id="rId5"/>
    <p:sldId id="368" r:id="rId6"/>
    <p:sldId id="376" r:id="rId7"/>
    <p:sldId id="323" r:id="rId8"/>
    <p:sldId id="324" r:id="rId9"/>
    <p:sldId id="377" r:id="rId10"/>
    <p:sldId id="378" r:id="rId11"/>
    <p:sldId id="383" r:id="rId12"/>
    <p:sldId id="317" r:id="rId13"/>
    <p:sldId id="373" r:id="rId14"/>
    <p:sldId id="350" r:id="rId15"/>
    <p:sldId id="351" r:id="rId16"/>
    <p:sldId id="352" r:id="rId17"/>
    <p:sldId id="353" r:id="rId18"/>
    <p:sldId id="354" r:id="rId19"/>
    <p:sldId id="302" r:id="rId20"/>
    <p:sldId id="340" r:id="rId21"/>
    <p:sldId id="313" r:id="rId22"/>
    <p:sldId id="360" r:id="rId23"/>
    <p:sldId id="359" r:id="rId24"/>
    <p:sldId id="314" r:id="rId25"/>
    <p:sldId id="316" r:id="rId26"/>
    <p:sldId id="349" r:id="rId27"/>
    <p:sldId id="338" r:id="rId28"/>
    <p:sldId id="337" r:id="rId29"/>
    <p:sldId id="357" r:id="rId30"/>
    <p:sldId id="358" r:id="rId31"/>
    <p:sldId id="365" r:id="rId32"/>
    <p:sldId id="375" r:id="rId33"/>
    <p:sldId id="384" r:id="rId34"/>
    <p:sldId id="379" r:id="rId35"/>
    <p:sldId id="382" r:id="rId36"/>
    <p:sldId id="380" r:id="rId37"/>
    <p:sldId id="3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9BF55-D122-443C-B2BE-8030FF7A46C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994BB2C-EA55-4EE7-ABEA-E478FF4B8726}">
      <dgm:prSet phldrT="[Text]" custT="1"/>
      <dgm:spPr/>
      <dgm:t>
        <a:bodyPr/>
        <a:lstStyle/>
        <a:p>
          <a:pPr algn="ctr"/>
          <a:r>
            <a:rPr lang="es-MX" sz="3200" dirty="0" smtClean="0"/>
            <a:t>Diplomados, cursos y seminarios (con costo)</a:t>
          </a:r>
          <a:endParaRPr lang="es-MX" sz="3200" dirty="0"/>
        </a:p>
      </dgm:t>
    </dgm:pt>
    <dgm:pt modelId="{07C4412C-0CE0-4099-8AC3-62A3EC16964B}" type="parTrans" cxnId="{1CF06121-86BE-43FB-9201-7BF5E22C8D93}">
      <dgm:prSet/>
      <dgm:spPr/>
      <dgm:t>
        <a:bodyPr/>
        <a:lstStyle/>
        <a:p>
          <a:pPr algn="ctr"/>
          <a:endParaRPr lang="es-MX" sz="1400"/>
        </a:p>
      </dgm:t>
    </dgm:pt>
    <dgm:pt modelId="{327F5967-1F9F-417E-9717-4D0C87398F8C}" type="sibTrans" cxnId="{1CF06121-86BE-43FB-9201-7BF5E22C8D93}">
      <dgm:prSet/>
      <dgm:spPr/>
      <dgm:t>
        <a:bodyPr/>
        <a:lstStyle/>
        <a:p>
          <a:pPr algn="ctr"/>
          <a:endParaRPr lang="es-MX" sz="1400"/>
        </a:p>
      </dgm:t>
    </dgm:pt>
    <dgm:pt modelId="{DC4DDA51-501B-4890-93D3-077794E4F5C5}">
      <dgm:prSet phldrT="[Text]" custT="1"/>
      <dgm:spPr/>
      <dgm:t>
        <a:bodyPr/>
        <a:lstStyle/>
        <a:p>
          <a:pPr algn="ctr"/>
          <a:r>
            <a:rPr lang="es-MX" sz="3200" dirty="0" smtClean="0"/>
            <a:t>Cursos y Objetos de aprendizaje (sin costo)</a:t>
          </a:r>
          <a:endParaRPr lang="es-MX" sz="3200" dirty="0"/>
        </a:p>
      </dgm:t>
    </dgm:pt>
    <dgm:pt modelId="{CDA060B9-398D-4320-8E92-BE28BAEFB5B6}" type="parTrans" cxnId="{DB39823A-C033-4D2B-93CB-6103492107D3}">
      <dgm:prSet/>
      <dgm:spPr/>
      <dgm:t>
        <a:bodyPr/>
        <a:lstStyle/>
        <a:p>
          <a:pPr algn="ctr"/>
          <a:endParaRPr lang="es-MX" sz="1400"/>
        </a:p>
      </dgm:t>
    </dgm:pt>
    <dgm:pt modelId="{65F5C1E5-22B9-47D0-9259-1109ED8AD5CD}" type="sibTrans" cxnId="{DB39823A-C033-4D2B-93CB-6103492107D3}">
      <dgm:prSet/>
      <dgm:spPr/>
      <dgm:t>
        <a:bodyPr/>
        <a:lstStyle/>
        <a:p>
          <a:pPr algn="ctr"/>
          <a:endParaRPr lang="es-MX" sz="1400"/>
        </a:p>
      </dgm:t>
    </dgm:pt>
    <dgm:pt modelId="{4094955D-6D04-49B5-A4E5-3EC0011D962B}">
      <dgm:prSet phldrT="[Text]" custT="1"/>
      <dgm:spPr/>
      <dgm:t>
        <a:bodyPr/>
        <a:lstStyle/>
        <a:p>
          <a:pPr algn="ctr"/>
          <a:r>
            <a:rPr lang="es-MX" sz="3200" dirty="0" smtClean="0"/>
            <a:t>Comunidades de aprendizaje </a:t>
          </a:r>
        </a:p>
        <a:p>
          <a:pPr algn="ctr"/>
          <a:r>
            <a:rPr lang="es-MX" sz="3200" dirty="0" smtClean="0"/>
            <a:t>(sin costo)</a:t>
          </a:r>
          <a:endParaRPr lang="es-MX" sz="3200" dirty="0"/>
        </a:p>
      </dgm:t>
    </dgm:pt>
    <dgm:pt modelId="{C39E100A-B83B-409C-AB36-0C6F9C587E18}" type="sibTrans" cxnId="{640FC964-CBB6-4B92-8BDE-F5ECB55D7606}">
      <dgm:prSet/>
      <dgm:spPr/>
      <dgm:t>
        <a:bodyPr/>
        <a:lstStyle/>
        <a:p>
          <a:pPr algn="ctr"/>
          <a:endParaRPr lang="es-MX" sz="1400"/>
        </a:p>
      </dgm:t>
    </dgm:pt>
    <dgm:pt modelId="{091ADF69-2F30-43B5-8B63-3BB56BEE2A6E}" type="parTrans" cxnId="{640FC964-CBB6-4B92-8BDE-F5ECB55D7606}">
      <dgm:prSet/>
      <dgm:spPr/>
      <dgm:t>
        <a:bodyPr/>
        <a:lstStyle/>
        <a:p>
          <a:pPr algn="ctr"/>
          <a:endParaRPr lang="es-MX" sz="1400"/>
        </a:p>
      </dgm:t>
    </dgm:pt>
    <dgm:pt modelId="{8A5C4CB4-A914-48AA-8983-64556C5BD3A7}" type="pres">
      <dgm:prSet presAssocID="{0E89BF55-D122-443C-B2BE-8030FF7A4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3F4875-A557-4A4F-B5CD-5AA9781207C2}" type="pres">
      <dgm:prSet presAssocID="{E994BB2C-EA55-4EE7-ABEA-E478FF4B87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6E2691-535E-4B61-A365-C4E3682A8232}" type="pres">
      <dgm:prSet presAssocID="{327F5967-1F9F-417E-9717-4D0C87398F8C}" presName="spacer" presStyleCnt="0"/>
      <dgm:spPr/>
      <dgm:t>
        <a:bodyPr/>
        <a:lstStyle/>
        <a:p>
          <a:endParaRPr lang="es-MX"/>
        </a:p>
      </dgm:t>
    </dgm:pt>
    <dgm:pt modelId="{F27456BD-3229-43DF-8086-39CC32582796}" type="pres">
      <dgm:prSet presAssocID="{DC4DDA51-501B-4890-93D3-077794E4F5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2D0356-1036-4F43-8953-97A79A7CF743}" type="pres">
      <dgm:prSet presAssocID="{65F5C1E5-22B9-47D0-9259-1109ED8AD5CD}" presName="spacer" presStyleCnt="0"/>
      <dgm:spPr/>
      <dgm:t>
        <a:bodyPr/>
        <a:lstStyle/>
        <a:p>
          <a:endParaRPr lang="es-MX"/>
        </a:p>
      </dgm:t>
    </dgm:pt>
    <dgm:pt modelId="{98FB74C3-ABC9-49E3-A6F5-AAEEF310A398}" type="pres">
      <dgm:prSet presAssocID="{4094955D-6D04-49B5-A4E5-3EC0011D96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D45C6BB-BCFD-47E7-8080-8F58428E4454}" type="presOf" srcId="{0E89BF55-D122-443C-B2BE-8030FF7A46C8}" destId="{8A5C4CB4-A914-48AA-8983-64556C5BD3A7}" srcOrd="0" destOrd="0" presId="urn:microsoft.com/office/officeart/2005/8/layout/vList2"/>
    <dgm:cxn modelId="{2F42F667-6872-47B8-A7A0-58BA825647E7}" type="presOf" srcId="{DC4DDA51-501B-4890-93D3-077794E4F5C5}" destId="{F27456BD-3229-43DF-8086-39CC32582796}" srcOrd="0" destOrd="0" presId="urn:microsoft.com/office/officeart/2005/8/layout/vList2"/>
    <dgm:cxn modelId="{F3EDCD74-79E7-4390-9BF1-0E0D31158DFE}" type="presOf" srcId="{E994BB2C-EA55-4EE7-ABEA-E478FF4B8726}" destId="{163F4875-A557-4A4F-B5CD-5AA9781207C2}" srcOrd="0" destOrd="0" presId="urn:microsoft.com/office/officeart/2005/8/layout/vList2"/>
    <dgm:cxn modelId="{1CF06121-86BE-43FB-9201-7BF5E22C8D93}" srcId="{0E89BF55-D122-443C-B2BE-8030FF7A46C8}" destId="{E994BB2C-EA55-4EE7-ABEA-E478FF4B8726}" srcOrd="0" destOrd="0" parTransId="{07C4412C-0CE0-4099-8AC3-62A3EC16964B}" sibTransId="{327F5967-1F9F-417E-9717-4D0C87398F8C}"/>
    <dgm:cxn modelId="{640FC964-CBB6-4B92-8BDE-F5ECB55D7606}" srcId="{0E89BF55-D122-443C-B2BE-8030FF7A46C8}" destId="{4094955D-6D04-49B5-A4E5-3EC0011D962B}" srcOrd="2" destOrd="0" parTransId="{091ADF69-2F30-43B5-8B63-3BB56BEE2A6E}" sibTransId="{C39E100A-B83B-409C-AB36-0C6F9C587E18}"/>
    <dgm:cxn modelId="{DB39823A-C033-4D2B-93CB-6103492107D3}" srcId="{0E89BF55-D122-443C-B2BE-8030FF7A46C8}" destId="{DC4DDA51-501B-4890-93D3-077794E4F5C5}" srcOrd="1" destOrd="0" parTransId="{CDA060B9-398D-4320-8E92-BE28BAEFB5B6}" sibTransId="{65F5C1E5-22B9-47D0-9259-1109ED8AD5CD}"/>
    <dgm:cxn modelId="{2DCD6C13-03D9-4D35-96B1-C2B4071CC900}" type="presOf" srcId="{4094955D-6D04-49B5-A4E5-3EC0011D962B}" destId="{98FB74C3-ABC9-49E3-A6F5-AAEEF310A398}" srcOrd="0" destOrd="0" presId="urn:microsoft.com/office/officeart/2005/8/layout/vList2"/>
    <dgm:cxn modelId="{EA8921A9-07D0-4C20-A17F-70064A03533D}" type="presParOf" srcId="{8A5C4CB4-A914-48AA-8983-64556C5BD3A7}" destId="{163F4875-A557-4A4F-B5CD-5AA9781207C2}" srcOrd="0" destOrd="0" presId="urn:microsoft.com/office/officeart/2005/8/layout/vList2"/>
    <dgm:cxn modelId="{D451A818-67F0-49CA-B75E-EB9880999DC7}" type="presParOf" srcId="{8A5C4CB4-A914-48AA-8983-64556C5BD3A7}" destId="{016E2691-535E-4B61-A365-C4E3682A8232}" srcOrd="1" destOrd="0" presId="urn:microsoft.com/office/officeart/2005/8/layout/vList2"/>
    <dgm:cxn modelId="{FA558FA8-1F47-4808-B46F-E3107D6627E7}" type="presParOf" srcId="{8A5C4CB4-A914-48AA-8983-64556C5BD3A7}" destId="{F27456BD-3229-43DF-8086-39CC32582796}" srcOrd="2" destOrd="0" presId="urn:microsoft.com/office/officeart/2005/8/layout/vList2"/>
    <dgm:cxn modelId="{A52DF61F-3E7E-4EA6-AC8F-AF2A902928E2}" type="presParOf" srcId="{8A5C4CB4-A914-48AA-8983-64556C5BD3A7}" destId="{8E2D0356-1036-4F43-8953-97A79A7CF743}" srcOrd="3" destOrd="0" presId="urn:microsoft.com/office/officeart/2005/8/layout/vList2"/>
    <dgm:cxn modelId="{22713113-750E-47E0-812C-F32DE62E5C6E}" type="presParOf" srcId="{8A5C4CB4-A914-48AA-8983-64556C5BD3A7}" destId="{98FB74C3-ABC9-49E3-A6F5-AAEEF310A3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4875-A557-4A4F-B5CD-5AA9781207C2}">
      <dsp:nvSpPr>
        <dsp:cNvPr id="0" name=""/>
        <dsp:cNvSpPr/>
      </dsp:nvSpPr>
      <dsp:spPr>
        <a:xfrm>
          <a:off x="0" y="1090"/>
          <a:ext cx="6096000" cy="12441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Diplomados, cursos y seminarios (con costo)</a:t>
          </a:r>
          <a:endParaRPr lang="es-MX" sz="3200" kern="1200" dirty="0"/>
        </a:p>
      </dsp:txBody>
      <dsp:txXfrm>
        <a:off x="60735" y="61825"/>
        <a:ext cx="5974530" cy="1122694"/>
      </dsp:txXfrm>
    </dsp:sp>
    <dsp:sp modelId="{F27456BD-3229-43DF-8086-39CC32582796}">
      <dsp:nvSpPr>
        <dsp:cNvPr id="0" name=""/>
        <dsp:cNvSpPr/>
      </dsp:nvSpPr>
      <dsp:spPr>
        <a:xfrm>
          <a:off x="0" y="1257517"/>
          <a:ext cx="6096000" cy="1244164"/>
        </a:xfrm>
        <a:prstGeom prst="roundRect">
          <a:avLst/>
        </a:prstGeom>
        <a:gradFill rotWithShape="0">
          <a:gsLst>
            <a:gs pos="0">
              <a:schemeClr val="accent2">
                <a:hueOff val="-5049733"/>
                <a:satOff val="8330"/>
                <a:lumOff val="6470"/>
                <a:alphaOff val="0"/>
                <a:shade val="15000"/>
                <a:satMod val="180000"/>
              </a:schemeClr>
            </a:gs>
            <a:gs pos="50000">
              <a:schemeClr val="accent2">
                <a:hueOff val="-5049733"/>
                <a:satOff val="8330"/>
                <a:lumOff val="6470"/>
                <a:alphaOff val="0"/>
                <a:shade val="45000"/>
                <a:satMod val="170000"/>
              </a:schemeClr>
            </a:gs>
            <a:gs pos="70000">
              <a:schemeClr val="accent2">
                <a:hueOff val="-5049733"/>
                <a:satOff val="8330"/>
                <a:lumOff val="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9733"/>
                <a:satOff val="8330"/>
                <a:lumOff val="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5049733"/>
              <a:satOff val="8330"/>
              <a:lumOff val="647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Cursos y Objetos de aprendizaje (sin costo)</a:t>
          </a:r>
          <a:endParaRPr lang="es-MX" sz="3200" kern="1200" dirty="0"/>
        </a:p>
      </dsp:txBody>
      <dsp:txXfrm>
        <a:off x="60735" y="1318252"/>
        <a:ext cx="5974530" cy="1122694"/>
      </dsp:txXfrm>
    </dsp:sp>
    <dsp:sp modelId="{98FB74C3-ABC9-49E3-A6F5-AAEEF310A398}">
      <dsp:nvSpPr>
        <dsp:cNvPr id="0" name=""/>
        <dsp:cNvSpPr/>
      </dsp:nvSpPr>
      <dsp:spPr>
        <a:xfrm>
          <a:off x="0" y="2513944"/>
          <a:ext cx="6096000" cy="1244164"/>
        </a:xfrm>
        <a:prstGeom prst="roundRect">
          <a:avLst/>
        </a:prstGeom>
        <a:gradFill rotWithShape="0">
          <a:gsLst>
            <a:gs pos="0">
              <a:schemeClr val="accent2">
                <a:hueOff val="-10099466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6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6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6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0099466"/>
              <a:satOff val="16660"/>
              <a:lumOff val="1294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Comunidades de aprendizaje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(sin costo)</a:t>
          </a:r>
          <a:endParaRPr lang="es-MX" sz="3200" kern="1200" dirty="0"/>
        </a:p>
      </dsp:txBody>
      <dsp:txXfrm>
        <a:off x="60735" y="2574679"/>
        <a:ext cx="5974530" cy="112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u="sng" dirty="0" smtClean="0"/>
              <a:t>http://apps05.ruv.itesm.mx/portal/saba/acceso/ps/index.html</a:t>
            </a:r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7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6301-F946-4EA7-8C85-7A524B5A8A84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56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CBA2-1E2A-4E25-98C0-83EDC1667BFB}" type="slidenum">
              <a:rPr lang="es-MX" smtClean="0"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www.cca.org.m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tenaris.com/TenarisTamsa/es/default.aspx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tselva.edu.mx/index.html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apoyosposgrados.conacyt.gob.mx/Paginas/Principal.aspx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png"/><Relationship Id="rId7" Type="http://schemas.openxmlformats.org/officeDocument/2006/relationships/image" Target="../media/image69.emf"/><Relationship Id="rId12" Type="http://schemas.openxmlformats.org/officeDocument/2006/relationships/image" Target="../media/image74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png"/><Relationship Id="rId9" Type="http://schemas.openxmlformats.org/officeDocument/2006/relationships/image" Target="../media/image7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oscomunitariosdeaprendizaje.org.mx/capacitacion/educacion-continua/Latinos%20en%20E.U.A." TargetMode="External"/><Relationship Id="rId13" Type="http://schemas.openxmlformats.org/officeDocument/2006/relationships/image" Target="../media/image84.png"/><Relationship Id="rId18" Type="http://schemas.openxmlformats.org/officeDocument/2006/relationships/hyperlink" Target="http://www.centroscomunitariosdeaprendizaje.org.mx/capacitacion/educacion-continua/Periodismo" TargetMode="External"/><Relationship Id="rId26" Type="http://schemas.openxmlformats.org/officeDocument/2006/relationships/hyperlink" Target="http://www.centroscomunitariosdeaprendizaje.org.mx/comunicacion/Correo%20Electr%C3%B3nico" TargetMode="External"/><Relationship Id="rId3" Type="http://schemas.openxmlformats.org/officeDocument/2006/relationships/image" Target="../media/image78.png"/><Relationship Id="rId21" Type="http://schemas.openxmlformats.org/officeDocument/2006/relationships/image" Target="../media/image88.png"/><Relationship Id="rId34" Type="http://schemas.openxmlformats.org/officeDocument/2006/relationships/image" Target="../media/image96.png"/><Relationship Id="rId7" Type="http://schemas.openxmlformats.org/officeDocument/2006/relationships/image" Target="../media/image81.png"/><Relationship Id="rId12" Type="http://schemas.openxmlformats.org/officeDocument/2006/relationships/hyperlink" Target="http://www.centroscomunitariosdeaprendizaje.org.mx/capacitacion/educacion-continua/Educaci%C3%B3n" TargetMode="External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centroscomunitariosdeaprendizaje.org.mx/capacitacion/educacion-continua/Sociedad" TargetMode="External"/><Relationship Id="rId20" Type="http://schemas.openxmlformats.org/officeDocument/2006/relationships/hyperlink" Target="http://www.centroscomunitariosdeaprendizaje.org.mx/capacitacion/educacion-continua/Responsabilidad%20Social" TargetMode="External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entroscomunitariosdeaprendizaje.org.mx/capacitacion/educacion-continua/Tecnolog%C3%ADa%20Inform%C3%A1tica" TargetMode="External"/><Relationship Id="rId11" Type="http://schemas.openxmlformats.org/officeDocument/2006/relationships/image" Target="../media/image83.png"/><Relationship Id="rId24" Type="http://schemas.openxmlformats.org/officeDocument/2006/relationships/hyperlink" Target="http://www.centroscomunitariosdeaprendizaje.org.mx/comunicacion/Blogs" TargetMode="External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hyperlink" Target="http://www.centroscomunitariosdeaprendizaje.org.mx/comunicacion/Mensajer%C3%ADa%20Instant%C3%A1nea" TargetMode="External"/><Relationship Id="rId36" Type="http://schemas.openxmlformats.org/officeDocument/2006/relationships/image" Target="../media/image98.png"/><Relationship Id="rId10" Type="http://schemas.openxmlformats.org/officeDocument/2006/relationships/hyperlink" Target="http://www.centroscomunitariosdeaprendizaje.org.mx/capacitacion/educacion-continua/Negocios" TargetMode="External"/><Relationship Id="rId19" Type="http://schemas.openxmlformats.org/officeDocument/2006/relationships/image" Target="../media/image87.png"/><Relationship Id="rId31" Type="http://schemas.openxmlformats.org/officeDocument/2006/relationships/image" Target="../media/image9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Relationship Id="rId14" Type="http://schemas.openxmlformats.org/officeDocument/2006/relationships/hyperlink" Target="http://www.centroscomunitariosdeaprendizaje.org.mx/capacitacion/educacion-continua/Cultura%20de%20la%20Salud" TargetMode="External"/><Relationship Id="rId22" Type="http://schemas.openxmlformats.org/officeDocument/2006/relationships/hyperlink" Target="http://www.centroscomunitariosdeaprendizaje.org.mx/capacitacion/educacion-continua/Administraci%C3%B3n%20P%C3%BAblica" TargetMode="External"/><Relationship Id="rId27" Type="http://schemas.openxmlformats.org/officeDocument/2006/relationships/image" Target="../media/image91.png"/><Relationship Id="rId30" Type="http://schemas.openxmlformats.org/officeDocument/2006/relationships/hyperlink" Target="http://www.centroscomunitariosdeaprendizaje.org.mx/comunicacion/Redes%20Sociales" TargetMode="External"/><Relationship Id="rId35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slideLayout" Target="../slideLayouts/slideLayout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hyperlink" Target="http://apoyosposgrados.conacyt.gob.mx/Paginas/Principal.aspx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https://lmsnet.ruv.itesm.mx/comprasenlinea/CatalogoProductos.aspx?origen=1000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avillasana@tecvirtual.mx" TargetMode="External"/><Relationship Id="rId2" Type="http://schemas.openxmlformats.org/officeDocument/2006/relationships/hyperlink" Target="mailto:kmartin@tecvirtual.m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laudia.salinas@tecvirtual.mx" TargetMode="External"/><Relationship Id="rId5" Type="http://schemas.openxmlformats.org/officeDocument/2006/relationships/hyperlink" Target="mailto:marisa.cabrera@tecvirtual.mx" TargetMode="External"/><Relationship Id="rId4" Type="http://schemas.openxmlformats.org/officeDocument/2006/relationships/hyperlink" Target="mailto:cosette@tecvirtual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cca.org.mx/ps/saba/recurs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523" y="3124200"/>
            <a:ext cx="4473677" cy="2286000"/>
          </a:xfrm>
        </p:spPr>
        <p:txBody>
          <a:bodyPr/>
          <a:lstStyle/>
          <a:p>
            <a:r>
              <a:rPr lang="es-MX" dirty="0" smtClean="0"/>
              <a:t>Dirección de Educación para el Desarrollo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60439" y="589622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2013</a:t>
            </a:r>
            <a:endParaRPr lang="es-MX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003" y="533400"/>
            <a:ext cx="2667000" cy="177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003" y="2667000"/>
            <a:ext cx="26289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685" y="4808908"/>
            <a:ext cx="2674218" cy="183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609600"/>
            <a:ext cx="5017704" cy="161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Box 545"/>
          <p:cNvSpPr txBox="1"/>
          <p:nvPr/>
        </p:nvSpPr>
        <p:spPr>
          <a:xfrm>
            <a:off x="3581400" y="2590800"/>
            <a:ext cx="2321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docentes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directivas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PISA (lectura, matemáticas y ciencias)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para el desarrollo de programas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tecnológicas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Competencias para la inclusión educativa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Consultoría</a:t>
            </a:r>
            <a:endParaRPr lang="es-MX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8090" y="2590800"/>
            <a:ext cx="2693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Gobierno </a:t>
            </a:r>
            <a:r>
              <a:rPr lang="es-MX" sz="1600" dirty="0"/>
              <a:t>electrónico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Transparencia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Finanzas públicas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Gestión municipal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Competencias directivas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Seguridad y prevención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Mercadotecnia política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Asociaciones Público-Privadas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Cambio climático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Democracia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7952" y="2590800"/>
            <a:ext cx="2191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Tecnología </a:t>
            </a:r>
            <a:r>
              <a:rPr lang="es-MX" sz="1600" dirty="0"/>
              <a:t>informática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Negocios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Administración pública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Educación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Sociedad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Periodismo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Responsabilidad social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Latinos en Estados Unidos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Cultura de la salud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7000" y="2194386"/>
            <a:ext cx="2519595" cy="411829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Comunidad en general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648" y="64124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12 diplomados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135469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4 diplomados, </a:t>
            </a:r>
          </a:p>
          <a:p>
            <a:pPr algn="ctr"/>
            <a:r>
              <a:rPr lang="es-MX" b="1" dirty="0" smtClean="0">
                <a:solidFill>
                  <a:srgbClr val="FFC000"/>
                </a:solidFill>
              </a:rPr>
              <a:t>1 seminario y 1 curso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33285" y="6135469"/>
            <a:ext cx="196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5,850 horas de </a:t>
            </a:r>
          </a:p>
          <a:p>
            <a:pPr algn="ctr"/>
            <a:r>
              <a:rPr lang="es-MX" b="1" dirty="0" smtClean="0">
                <a:solidFill>
                  <a:srgbClr val="FFC000"/>
                </a:solidFill>
              </a:rPr>
              <a:t>educación en línea</a:t>
            </a:r>
            <a:endParaRPr lang="es-MX" b="1" dirty="0">
              <a:solidFill>
                <a:srgbClr val="FFC000"/>
              </a:solidFill>
            </a:endParaRP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18" y="1069964"/>
            <a:ext cx="1685563" cy="98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736" y="1087148"/>
            <a:ext cx="1128064" cy="94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>
            <a:hlinkClick r:id="rId4"/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330" y="1066800"/>
            <a:ext cx="1100492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551984" y="2230694"/>
            <a:ext cx="2391616" cy="339213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Profesores y directivos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" y="2230694"/>
            <a:ext cx="2362201" cy="339213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Funcionarios públicos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41" name="Title 7"/>
          <p:cNvSpPr>
            <a:spLocks noGrp="1"/>
          </p:cNvSpPr>
          <p:nvPr>
            <p:ph type="title"/>
          </p:nvPr>
        </p:nvSpPr>
        <p:spPr>
          <a:xfrm>
            <a:off x="228600" y="228802"/>
            <a:ext cx="8382000" cy="609398"/>
          </a:xfrm>
        </p:spPr>
        <p:txBody>
          <a:bodyPr/>
          <a:lstStyle/>
          <a:p>
            <a:r>
              <a:rPr lang="es-MX" sz="4400" dirty="0" smtClean="0"/>
              <a:t>Áreas de atención:</a:t>
            </a:r>
            <a:endParaRPr lang="es-MX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00800" y="3124200"/>
            <a:ext cx="28222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 smtClean="0"/>
              <a:t>Liderazgo </a:t>
            </a:r>
            <a:r>
              <a:rPr lang="es-MX" sz="1600" dirty="0"/>
              <a:t>y gerenciamiento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Procuración de fondos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Desarrollo de base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Tecnologías de la información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Ética y transparencia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Cuidado del medio ambiente</a:t>
            </a:r>
          </a:p>
          <a:p>
            <a:pPr marL="176213" indent="-176213">
              <a:buClr>
                <a:srgbClr val="92D050"/>
              </a:buClr>
              <a:buFont typeface="Wingdings" pitchFamily="2" charset="2"/>
              <a:buChar char="§"/>
            </a:pPr>
            <a:r>
              <a:rPr lang="es-MX" sz="1600" dirty="0"/>
              <a:t>Seguridad y prevención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022" y="3124200"/>
            <a:ext cx="253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 smtClean="0"/>
              <a:t>Responsabilidad </a:t>
            </a:r>
            <a:r>
              <a:rPr lang="es-MX" sz="1600" dirty="0"/>
              <a:t>social empresarial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/>
              <a:t>Ética y cultura de la legalidad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/>
              <a:t>Relación con la comunidad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/>
              <a:t>Cuidado y preservación del medio ambiente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/>
              <a:t>Herramientas para PyMES (SME Toolkit)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5332" y="3124200"/>
            <a:ext cx="2648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s-MX" sz="1600" i="1" dirty="0" smtClean="0"/>
              <a:t>Programas</a:t>
            </a:r>
            <a:r>
              <a:rPr lang="es-MX" sz="1600" dirty="0" smtClean="0"/>
              <a:t>: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 smtClean="0"/>
              <a:t>El </a:t>
            </a:r>
            <a:r>
              <a:rPr lang="es-MX" sz="1600" dirty="0"/>
              <a:t>periodista latinoamericano como agente y líder en el desarrollo social</a:t>
            </a:r>
          </a:p>
          <a:p>
            <a:pPr marL="176213" indent="-176213">
              <a:buClr>
                <a:srgbClr val="00B050"/>
              </a:buClr>
              <a:buFont typeface="Wingdings" pitchFamily="2" charset="2"/>
              <a:buChar char="§"/>
            </a:pPr>
            <a:r>
              <a:rPr lang="es-MX" sz="1600" dirty="0"/>
              <a:t>Seminario virtual para un nuevo periodismo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9895" y="2532290"/>
            <a:ext cx="1782016" cy="339213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Empresas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08" y="2438400"/>
            <a:ext cx="1782016" cy="526993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Organizaciones</a:t>
            </a:r>
            <a:r>
              <a:rPr lang="es-MX" sz="1600" b="1" dirty="0">
                <a:solidFill>
                  <a:schemeClr val="bg1"/>
                </a:solidFill>
              </a:rPr>
              <a:t> </a:t>
            </a:r>
            <a:r>
              <a:rPr lang="es-MX" sz="1600" b="1" dirty="0" smtClean="0">
                <a:solidFill>
                  <a:schemeClr val="bg1"/>
                </a:solidFill>
              </a:rPr>
              <a:t>de la Sociedad Civil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1794" y="5892225"/>
            <a:ext cx="138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C000"/>
                </a:solidFill>
              </a:rPr>
              <a:t>2 diplomados </a:t>
            </a:r>
          </a:p>
          <a:p>
            <a:pPr algn="ctr"/>
            <a:r>
              <a:rPr lang="es-MX" sz="1600" b="1" dirty="0" smtClean="0">
                <a:solidFill>
                  <a:srgbClr val="FFC000"/>
                </a:solidFill>
              </a:rPr>
              <a:t>y 1 curso</a:t>
            </a:r>
            <a:endParaRPr lang="es-MX" sz="16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3337" y="5892225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C000"/>
                </a:solidFill>
              </a:rPr>
              <a:t>1 diplomado y </a:t>
            </a:r>
          </a:p>
          <a:p>
            <a:pPr algn="ctr"/>
            <a:r>
              <a:rPr lang="es-MX" sz="1600" b="1" dirty="0" smtClean="0">
                <a:solidFill>
                  <a:srgbClr val="FFC000"/>
                </a:solidFill>
              </a:rPr>
              <a:t>1 seminario</a:t>
            </a:r>
            <a:endParaRPr lang="es-MX" sz="16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892225"/>
            <a:ext cx="26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</a:rPr>
              <a:t>3</a:t>
            </a:r>
            <a:r>
              <a:rPr lang="es-MX" sz="1600" b="1" dirty="0" smtClean="0">
                <a:solidFill>
                  <a:srgbClr val="FFC000"/>
                </a:solidFill>
              </a:rPr>
              <a:t> diplomados, 1 cursos y </a:t>
            </a:r>
          </a:p>
          <a:p>
            <a:pPr algn="ctr"/>
            <a:r>
              <a:rPr lang="es-MX" sz="1600" b="1" dirty="0" smtClean="0">
                <a:solidFill>
                  <a:srgbClr val="FFC000"/>
                </a:solidFill>
              </a:rPr>
              <a:t>922 objetos de aprendizaje</a:t>
            </a:r>
            <a:endParaRPr lang="es-MX" sz="1600" b="1" dirty="0">
              <a:solidFill>
                <a:srgbClr val="FFC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8535" y="2532290"/>
            <a:ext cx="1782016" cy="339213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Periodistas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72" y="1066800"/>
            <a:ext cx="1276428" cy="10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31" y="1087965"/>
            <a:ext cx="1265769" cy="104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itle 7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609398"/>
          </a:xfrm>
        </p:spPr>
        <p:txBody>
          <a:bodyPr/>
          <a:lstStyle/>
          <a:p>
            <a:r>
              <a:rPr lang="es-MX" sz="4400" dirty="0" smtClean="0"/>
              <a:t>Desarrollo de talento y certificaciones</a:t>
            </a:r>
            <a:endParaRPr lang="es-MX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332" y="1289234"/>
            <a:ext cx="2383586" cy="64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4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s-MX" sz="3600" dirty="0" smtClean="0"/>
              <a:t>Ambientes virtuales de aprendizaje </a:t>
            </a:r>
            <a:br>
              <a:rPr lang="es-MX" sz="3600" dirty="0" smtClean="0"/>
            </a:br>
            <a:r>
              <a:rPr lang="es-MX" sz="3600" dirty="0" smtClean="0"/>
              <a:t>(comunidades de aprendizaje)</a:t>
            </a:r>
            <a:endParaRPr lang="es-MX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0" y="2317565"/>
            <a:ext cx="3536033" cy="2982345"/>
            <a:chOff x="2195736" y="1849608"/>
            <a:chExt cx="4464497" cy="3765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5736" y="2420888"/>
              <a:ext cx="2526635" cy="2075450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990" y="3480478"/>
              <a:ext cx="2588989" cy="213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053" y="1849608"/>
              <a:ext cx="2887110" cy="202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229" y="3012019"/>
              <a:ext cx="2726004" cy="1730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235416" y="1752939"/>
            <a:ext cx="97815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dirty="0"/>
              <a:t>Asesoría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869" y="2780458"/>
            <a:ext cx="155360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Guías virtuales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5930248" y="1694135"/>
            <a:ext cx="217744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Recursos abiertos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251519" y="3809389"/>
            <a:ext cx="180020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Redes de colaboración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3162058" y="1568273"/>
            <a:ext cx="17178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Cursos gratuitos</a:t>
            </a:r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7296619" y="3627219"/>
            <a:ext cx="13681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Videotecas</a:t>
            </a:r>
            <a:endParaRPr lang="es-MX" dirty="0"/>
          </a:p>
        </p:txBody>
      </p:sp>
      <p:sp>
        <p:nvSpPr>
          <p:cNvPr id="16" name="TextBox 15"/>
          <p:cNvSpPr txBox="1"/>
          <p:nvPr/>
        </p:nvSpPr>
        <p:spPr>
          <a:xfrm>
            <a:off x="7028114" y="2609512"/>
            <a:ext cx="15121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Documentos</a:t>
            </a:r>
            <a:endParaRPr lang="es-MX" dirty="0"/>
          </a:p>
        </p:txBody>
      </p:sp>
      <p:sp>
        <p:nvSpPr>
          <p:cNvPr id="17" name="TextBox 16"/>
          <p:cNvSpPr txBox="1"/>
          <p:nvPr/>
        </p:nvSpPr>
        <p:spPr>
          <a:xfrm>
            <a:off x="5930248" y="5346071"/>
            <a:ext cx="268781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Laboratorios PISA/ ENLACE</a:t>
            </a:r>
            <a:endParaRPr lang="es-MX" dirty="0"/>
          </a:p>
        </p:txBody>
      </p:sp>
      <p:sp>
        <p:nvSpPr>
          <p:cNvPr id="18" name="TextBox 17"/>
          <p:cNvSpPr txBox="1"/>
          <p:nvPr/>
        </p:nvSpPr>
        <p:spPr>
          <a:xfrm>
            <a:off x="1875902" y="5906869"/>
            <a:ext cx="20102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Integración a redes sociales</a:t>
            </a:r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>
            <a:off x="617577" y="5017399"/>
            <a:ext cx="233412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Iniciativas y buenas prácticas</a:t>
            </a:r>
            <a:endParaRPr lang="es-MX" dirty="0"/>
          </a:p>
        </p:txBody>
      </p:sp>
      <p:sp>
        <p:nvSpPr>
          <p:cNvPr id="20" name="TextBox 19"/>
          <p:cNvSpPr txBox="1"/>
          <p:nvPr/>
        </p:nvSpPr>
        <p:spPr>
          <a:xfrm>
            <a:off x="4649982" y="6045368"/>
            <a:ext cx="182623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Autodiagnósticos</a:t>
            </a:r>
            <a:endParaRPr lang="es-MX" dirty="0"/>
          </a:p>
        </p:txBody>
      </p:sp>
      <p:sp>
        <p:nvSpPr>
          <p:cNvPr id="21" name="TextBox 20"/>
          <p:cNvSpPr txBox="1"/>
          <p:nvPr/>
        </p:nvSpPr>
        <p:spPr>
          <a:xfrm>
            <a:off x="7206385" y="4613857"/>
            <a:ext cx="13681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Bibliotecas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3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s-MX" sz="3200" dirty="0" smtClean="0"/>
              <a:t>Ambientes virtuales de aprendizaje </a:t>
            </a:r>
            <a:br>
              <a:rPr lang="es-MX" sz="3200" dirty="0" smtClean="0"/>
            </a:br>
            <a:r>
              <a:rPr lang="es-MX" sz="3200" dirty="0" smtClean="0"/>
              <a:t>(comunidades de aprendizaje)</a:t>
            </a:r>
            <a:endParaRPr lang="es-MX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374321"/>
            <a:ext cx="3150705" cy="2588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Formando Formadores</a:t>
            </a:r>
          </a:p>
          <a:p>
            <a:r>
              <a:rPr lang="es-MX" dirty="0" smtClean="0"/>
              <a:t>Resultados: Casi 2 millones de visitas desde 2009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066824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Laboratorios de práctica PISA / ENLACE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Asesorías en línea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Promociones (Aprendizaje Verde)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114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Centros Comunitarios de Aprendizaje (CCA)</a:t>
            </a:r>
          </a:p>
          <a:p>
            <a:r>
              <a:rPr lang="es-MX" dirty="0" smtClean="0"/>
              <a:t>Resultados: Mas de un millón de visitas desde 2009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853119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Cursos gratuitos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Guías interactivas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Enciclopedias, Revistas, Traductores, etc.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15837"/>
            <a:ext cx="3171983" cy="225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3157361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www.formandoformadores.org.mx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528" y="602922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www.cca.org.mx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7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s-MX" sz="3200" dirty="0" smtClean="0"/>
              <a:t>Ambientes virtuales de aprendizaje </a:t>
            </a:r>
            <a:br>
              <a:rPr lang="es-MX" sz="3200" dirty="0" smtClean="0"/>
            </a:br>
            <a:r>
              <a:rPr lang="es-MX" sz="3200" dirty="0" smtClean="0"/>
              <a:t>(comunidades de aprendizaje)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Emprende Gestión Pública</a:t>
            </a:r>
          </a:p>
          <a:p>
            <a:r>
              <a:rPr lang="es-MX" dirty="0" smtClean="0"/>
              <a:t>Resultados: 35,000 visitas desde 2009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075422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Iniciativas y buenas prácticas de los funcionarios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Autodiagnósticos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Responsabilidad Social Empresarial (RSE)</a:t>
            </a:r>
          </a:p>
          <a:p>
            <a:r>
              <a:rPr lang="es-MX" dirty="0" smtClean="0"/>
              <a:t>Resultados: 43,000 visitas desde 2009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7432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Autodiagnósticos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Centros de recursos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Asesoría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Boletín electrónico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108468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www.emprendegestionpublica.org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528" y="59860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www.rse.org.mx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290959"/>
            <a:ext cx="3200401" cy="251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198" y="3948517"/>
            <a:ext cx="3200403" cy="26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s-MX" sz="3200" dirty="0" smtClean="0"/>
              <a:t>Ambientes virtuales de aprendizaje </a:t>
            </a:r>
            <a:br>
              <a:rPr lang="es-MX" sz="3200" dirty="0" smtClean="0"/>
            </a:br>
            <a:r>
              <a:rPr lang="es-MX" sz="3200" dirty="0" smtClean="0"/>
              <a:t>(comunidades de aprendizaje)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3784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 Sociedad</a:t>
            </a:r>
          </a:p>
          <a:p>
            <a:r>
              <a:rPr lang="es-MX" dirty="0" smtClean="0"/>
              <a:t>Resultados: 35,000 visitas desde 2009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8417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Autodiagnósticos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Buenas prácticas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Asesoría especializada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Centro de recursos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Aprendizaje Verde </a:t>
            </a:r>
          </a:p>
          <a:p>
            <a:r>
              <a:rPr lang="es-MX" dirty="0" smtClean="0"/>
              <a:t>Resultados: más de 2,000 visitas en el primer mes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3253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Videoteca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Juegos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Guías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Integración redes sociales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3190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www.massociedad.org.mx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528" y="570863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www.aprendizajeverde.net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480" y="1156115"/>
            <a:ext cx="3276602" cy="257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481" y="3928646"/>
            <a:ext cx="3291780" cy="230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s-MX" sz="3200" dirty="0" smtClean="0"/>
              <a:t>Ambientes virtuales de aprendizaje </a:t>
            </a:r>
            <a:br>
              <a:rPr lang="es-MX" sz="3200" dirty="0" smtClean="0"/>
            </a:br>
            <a:r>
              <a:rPr lang="es-MX" sz="3200" dirty="0" smtClean="0"/>
              <a:t>(comunidades de aprendizaje)</a:t>
            </a:r>
            <a:endParaRPr lang="es-MX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094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Vamos a la universidad</a:t>
            </a:r>
          </a:p>
          <a:p>
            <a:r>
              <a:rPr lang="es-MX" dirty="0" smtClean="0"/>
              <a:t>Resultados: más de 1,000 visitas en el primer mes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55732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Autodiagnósticos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Buenas prácticas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Asesoría especializada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Centro de recursos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" y="35476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www.vamosalauniversidad.com</a:t>
            </a:r>
            <a:endParaRPr lang="es-MX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7568" y="1768333"/>
            <a:ext cx="3525432" cy="19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5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r>
              <a:rPr lang="en-US" sz="3600" dirty="0" smtClean="0"/>
              <a:t>Investigación y Desarrollo de Modelos Educativos</a:t>
            </a:r>
            <a:endParaRPr lang="en-US" sz="3600" dirty="0"/>
          </a:p>
        </p:txBody>
      </p:sp>
      <p:pic>
        <p:nvPicPr>
          <p:cNvPr id="3" name="Picture 2" descr="E:\UV-L00564567\Laboral\Documents\Pictures\TERN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78" y="5045473"/>
            <a:ext cx="1188132" cy="3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tenaris.com/images_localsites/logos/logo_tag_sp_tams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52" y="5716431"/>
            <a:ext cx="1467984" cy="4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Centro educativo y productivo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19348D"/>
              </a:clrFrom>
              <a:clrTo>
                <a:srgbClr val="1934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345620"/>
            <a:ext cx="2488889" cy="7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87337" y="2590800"/>
            <a:ext cx="236219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Modelos Educativos</a:t>
            </a:r>
          </a:p>
        </p:txBody>
      </p:sp>
      <p:pic>
        <p:nvPicPr>
          <p:cNvPr id="1026" name="Picture 2" descr="http://www.utselva.edu.mx/img/arbo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44" y="3423429"/>
            <a:ext cx="762000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3873" y="5634335"/>
            <a:ext cx="236912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nvestigación</a:t>
            </a:r>
            <a:r>
              <a:rPr lang="en-US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490008"/>
            <a:ext cx="3581400" cy="1877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Líneas de Intervención </a:t>
            </a:r>
          </a:p>
          <a:p>
            <a:pPr marL="265113" lvl="1" indent="-265113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bg2"/>
                </a:solidFill>
              </a:rPr>
              <a:t>Habilidades cognitivas (PIENSO)</a:t>
            </a:r>
            <a:endParaRPr lang="es-MX" sz="1600" dirty="0">
              <a:solidFill>
                <a:schemeClr val="bg2"/>
              </a:solidFill>
            </a:endParaRPr>
          </a:p>
          <a:p>
            <a:pPr marL="265113" lvl="1" indent="-265113">
              <a:buFont typeface="Arial" pitchFamily="34" charset="0"/>
              <a:buChar char="•"/>
            </a:pPr>
            <a:r>
              <a:rPr lang="es-MX" sz="1600" dirty="0">
                <a:solidFill>
                  <a:schemeClr val="bg2"/>
                </a:solidFill>
              </a:rPr>
              <a:t>Competencia </a:t>
            </a:r>
            <a:r>
              <a:rPr lang="es-MX" sz="1600" dirty="0" smtClean="0">
                <a:solidFill>
                  <a:schemeClr val="bg2"/>
                </a:solidFill>
              </a:rPr>
              <a:t>Matemática y Lectora</a:t>
            </a:r>
          </a:p>
          <a:p>
            <a:pPr marL="265113" lvl="1" indent="-265113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bg2"/>
                </a:solidFill>
              </a:rPr>
              <a:t>Diseño e implementación de unidades didácticas </a:t>
            </a:r>
          </a:p>
          <a:p>
            <a:pPr marL="265113" lvl="1" indent="-265113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bg2"/>
                </a:solidFill>
              </a:rPr>
              <a:t>Capacitación y formación </a:t>
            </a:r>
            <a:r>
              <a:rPr lang="es-MX" sz="1600" dirty="0">
                <a:solidFill>
                  <a:schemeClr val="bg2"/>
                </a:solidFill>
              </a:rPr>
              <a:t>docente presencial y en </a:t>
            </a:r>
            <a:r>
              <a:rPr lang="es-MX" sz="1600" dirty="0" smtClean="0">
                <a:solidFill>
                  <a:schemeClr val="bg2"/>
                </a:solidFill>
              </a:rPr>
              <a:t>línea</a:t>
            </a:r>
            <a:endParaRPr lang="es-MX" sz="16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419600"/>
            <a:ext cx="35814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Metodología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Investigación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cuantitativa BADyG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Reactivos tipo ENLACE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Reactivos tipo PISA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Seguimiento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cualitativo proceso de implementación de los modelos</a:t>
            </a: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3082636" y="4235722"/>
            <a:ext cx="1371600" cy="67255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259" y="4392686"/>
            <a:ext cx="98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UT Selva</a:t>
            </a:r>
            <a:endParaRPr lang="es-MX" dirty="0"/>
          </a:p>
        </p:txBody>
      </p:sp>
      <p:pic>
        <p:nvPicPr>
          <p:cNvPr id="4098" name="Picture 2" descr="http://laradioenmexico.mx/wp-content/uploads/2009/05/logo-sep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67" y="1371600"/>
            <a:ext cx="1034554" cy="6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4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64797"/>
          </a:xfrm>
        </p:spPr>
        <p:txBody>
          <a:bodyPr/>
          <a:lstStyle/>
          <a:p>
            <a:pPr algn="ctr"/>
            <a:r>
              <a:rPr lang="es-MX" dirty="0"/>
              <a:t>Soluciones de </a:t>
            </a:r>
            <a:r>
              <a:rPr lang="es-MX" dirty="0" smtClean="0"/>
              <a:t>base tecnológica</a:t>
            </a:r>
            <a:endParaRPr lang="es-MX" dirty="0"/>
          </a:p>
        </p:txBody>
      </p:sp>
      <p:pic>
        <p:nvPicPr>
          <p:cNvPr id="1026" name="Picture 1" descr="image00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810439"/>
            <a:ext cx="3194011" cy="238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924580"/>
            <a:ext cx="158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CONACYT</a:t>
            </a:r>
            <a:endParaRPr lang="es-MX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1045096"/>
            <a:ext cx="6696744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Colaboración y alianzas</a:t>
            </a:r>
          </a:p>
          <a:p>
            <a:pPr algn="ctr"/>
            <a:r>
              <a:rPr lang="es-MX" sz="2000" dirty="0" smtClean="0"/>
              <a:t>Presidencia – CONACyT – ITESM (Campus Santa Fe y UTV)</a:t>
            </a:r>
            <a:endParaRPr lang="es-MX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63638" y="3429000"/>
            <a:ext cx="2580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Programa de Formación </a:t>
            </a:r>
          </a:p>
          <a:p>
            <a:pPr algn="ctr"/>
            <a:r>
              <a:rPr lang="es-MX" sz="1400" b="1" dirty="0" smtClean="0"/>
              <a:t>de Alto Nivel para la </a:t>
            </a:r>
          </a:p>
          <a:p>
            <a:pPr algn="ctr"/>
            <a:r>
              <a:rPr lang="es-MX" sz="1400" b="1" dirty="0" smtClean="0"/>
              <a:t>Administración Pública Federal</a:t>
            </a:r>
            <a:endParaRPr lang="es-MX" sz="1400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2362200"/>
            <a:ext cx="1981200" cy="914400"/>
          </a:xfrm>
          <a:prstGeom prst="round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Laboratorios de Práctica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3798332"/>
            <a:ext cx="19812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Herramientas Interactivas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38200" y="5334000"/>
            <a:ext cx="1905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Organízate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934200" y="2438400"/>
            <a:ext cx="1905000" cy="914400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PFAN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76600" y="5517931"/>
            <a:ext cx="1905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Guías de Preparación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91199" y="5562600"/>
            <a:ext cx="227714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Becas y Financiamiento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01319" y="4343400"/>
            <a:ext cx="19050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Enlace Laboral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5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Consultoría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75149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Organizaciones de la Sociedad Civil</a:t>
            </a:r>
            <a:endParaRPr lang="es-MX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922693"/>
            <a:ext cx="259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Asistencia Técnica</a:t>
            </a:r>
          </a:p>
          <a:p>
            <a:pPr algn="ctr"/>
            <a:r>
              <a:rPr lang="es-MX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www.muniapp.org</a:t>
            </a:r>
            <a:endParaRPr lang="es-MX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6414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Empresas</a:t>
            </a:r>
          </a:p>
          <a:p>
            <a:pPr algn="ctr"/>
            <a:r>
              <a:rPr lang="es-MX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www.integrapyme.com.mx</a:t>
            </a:r>
            <a:endParaRPr lang="es-MX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571" y="1371600"/>
            <a:ext cx="2826058" cy="249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2B92"/>
              </a:clrFrom>
              <a:clrTo>
                <a:srgbClr val="0A2B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448" y="3200400"/>
            <a:ext cx="2074703" cy="136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8" descr="http://2.bp.blogspot.com/_fSQN0-F16Qs/TA0hj0-PN8I/AAAAAAAAAVE/SqqDx74GRBg/s1600/Iniciativa_M_xico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046" y="4571641"/>
            <a:ext cx="139550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25223"/>
            <a:ext cx="1880548" cy="263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2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600199"/>
            <a:ext cx="7505245" cy="1295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Desarrollamos el potencial de las personas a través de ambientes digitales de aprendizaje.</a:t>
            </a:r>
            <a:endParaRPr lang="es-MX" dirty="0"/>
          </a:p>
        </p:txBody>
      </p:sp>
      <p:pic>
        <p:nvPicPr>
          <p:cNvPr id="10" name="Picture 6" descr="E:\UV-L01065359\Laboral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742" y="4597429"/>
            <a:ext cx="2859502" cy="28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</a:t>
            </a:r>
            <a:r>
              <a:rPr lang="es-MX" dirty="0" smtClean="0"/>
              <a:t>isión</a:t>
            </a:r>
            <a:endParaRPr lang="es-MX" dirty="0"/>
          </a:p>
        </p:txBody>
      </p:sp>
      <p:pic>
        <p:nvPicPr>
          <p:cNvPr id="9" name="Picture 5" descr="E:\UV-L01065359\Laboral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742" y="3341853"/>
            <a:ext cx="2819826" cy="28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2</a:t>
            </a:fld>
            <a:endParaRPr lang="es-MX" dirty="0"/>
          </a:p>
        </p:txBody>
      </p:sp>
      <p:pic>
        <p:nvPicPr>
          <p:cNvPr id="12" name="Picture 8" descr="E:\UV-L01065359\Laboral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42" y="4627093"/>
            <a:ext cx="2800395" cy="281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533400"/>
            <a:ext cx="8645236" cy="990600"/>
          </a:xfrm>
        </p:spPr>
        <p:txBody>
          <a:bodyPr>
            <a:noAutofit/>
          </a:bodyPr>
          <a:lstStyle/>
          <a:p>
            <a:r>
              <a:rPr lang="es-MX" sz="3200" dirty="0" smtClean="0"/>
              <a:t>Programa MuniAPP: Fortalecimiento de Municipios para el Desarrollo de Proyectos en Asociación Público - Privada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760949"/>
            <a:ext cx="8655627" cy="42588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err="1" smtClean="0"/>
              <a:t>MuniAPP</a:t>
            </a:r>
            <a:r>
              <a:rPr lang="es-MX" dirty="0" smtClean="0"/>
              <a:t>: Colaboración ITESM – FOMIN / BID ( Julio 2010)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smtClean="0"/>
              <a:t>Capacitación, Asistencia técnica, Información, Diseminación de la cultura de la APP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smtClean="0"/>
              <a:t>Diseño, desarrollo e impartición del Diplomado en APP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smtClean="0"/>
              <a:t>En preparación dos cursos cortos de acentuación: 1) Modelado económico –financiero y de Valor por Dinero para APP; 2) Proyectos municipales en APP </a:t>
            </a:r>
            <a:endParaRPr lang="es-MX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dirty="0" smtClean="0"/>
              <a:t>Adicionalmente, en colaboración con WBI, están en desarrollo: 1) un nuevo módulo, “Marco jurídico latinoamericano de la APP”; 2)</a:t>
            </a:r>
            <a:r>
              <a:rPr lang="es-MX" dirty="0"/>
              <a:t> </a:t>
            </a:r>
            <a:r>
              <a:rPr lang="es-MX" dirty="0" smtClean="0"/>
              <a:t>el enriquecimiento del módulo de experiencias internacionales con los casos de Perú y Colombia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1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44" y="2331583"/>
            <a:ext cx="5450962" cy="36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5918" y="6040433"/>
            <a:ext cx="4486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www.muniapp.org.mx</a:t>
            </a:r>
            <a:endParaRPr lang="es-MX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568" y="2209800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Servicios: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238568" y="2669453"/>
            <a:ext cx="2418735" cy="5456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/>
              <a:t>Capacitación (cursos y diplomados)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238568" y="3352781"/>
            <a:ext cx="2418735" cy="54569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/>
              <a:t>Asistencia técnica</a:t>
            </a:r>
            <a:endParaRPr lang="es-MX" sz="16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238568" y="4036109"/>
            <a:ext cx="2418735" cy="5456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/>
              <a:t>Buenas prácticas</a:t>
            </a:r>
            <a:endParaRPr lang="es-MX" sz="16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238568" y="4719437"/>
            <a:ext cx="2418735" cy="54569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/>
              <a:t>Recursos e información relevante</a:t>
            </a:r>
            <a:endParaRPr lang="es-MX" sz="1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993" y="1447800"/>
            <a:ext cx="5530407" cy="6236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MX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Centro para el Desarrollo de Infraestructura y Servicios en Asociación Público-Privada</a:t>
            </a:r>
            <a:endParaRPr lang="es-MX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0188"/>
            <a:ext cx="5857568" cy="997196"/>
          </a:xfrm>
        </p:spPr>
        <p:txBody>
          <a:bodyPr/>
          <a:lstStyle/>
          <a:p>
            <a:r>
              <a:rPr lang="es-MX" sz="3600" dirty="0"/>
              <a:t>Asistencia técnica y comunidad de colaboración y </a:t>
            </a:r>
            <a:r>
              <a:rPr lang="es-MX" sz="3600" dirty="0" smtClean="0"/>
              <a:t>aprendizaje</a:t>
            </a:r>
            <a:endParaRPr lang="es-MX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1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408"/>
            <a:ext cx="7300089" cy="1218795"/>
          </a:xfrm>
        </p:spPr>
        <p:txBody>
          <a:bodyPr/>
          <a:lstStyle/>
          <a:p>
            <a:r>
              <a:rPr lang="es-MX" sz="4400" dirty="0" smtClean="0"/>
              <a:t>Responsabilidad </a:t>
            </a:r>
            <a:r>
              <a:rPr lang="es-MX" sz="4400" dirty="0"/>
              <a:t>Social Empresarial y </a:t>
            </a:r>
            <a:r>
              <a:rPr lang="es-MX" sz="4400" dirty="0" smtClean="0"/>
              <a:t>PYMES</a:t>
            </a:r>
            <a:endParaRPr lang="es-MX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600923"/>
            <a:ext cx="2408178" cy="17042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:\UV-L01065359\Laboral\Desktop\portada_r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164" y="2168550"/>
            <a:ext cx="2290201" cy="1717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0258" y="4600923"/>
            <a:ext cx="2899951" cy="170976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66" y="4608731"/>
            <a:ext cx="2286254" cy="17019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276600" y="1600200"/>
            <a:ext cx="2819400" cy="3598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5637502" cy="1785104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Diplomados y cursos </a:t>
            </a:r>
            <a:r>
              <a:rPr lang="es-MX" b="1" dirty="0"/>
              <a:t>innovadores</a:t>
            </a:r>
            <a:r>
              <a:rPr lang="es-MX" dirty="0"/>
              <a:t> </a:t>
            </a:r>
            <a:r>
              <a:rPr lang="es-MX" b="1" dirty="0" smtClean="0"/>
              <a:t>para las PYMES en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/>
              <a:t>G</a:t>
            </a:r>
            <a:r>
              <a:rPr lang="es-MX" b="1" dirty="0" smtClean="0"/>
              <a:t>estión </a:t>
            </a:r>
            <a:r>
              <a:rPr lang="es-MX" b="1" dirty="0"/>
              <a:t>administrativa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/>
              <a:t>Exportación</a:t>
            </a:r>
            <a:endParaRPr lang="es-MX" b="1" dirty="0"/>
          </a:p>
          <a:p>
            <a:r>
              <a:rPr lang="es-MX" dirty="0"/>
              <a:t>que les permitan alcanzar la sustentabilidad en el largo </a:t>
            </a:r>
            <a:r>
              <a:rPr lang="es-MX" dirty="0" smtClean="0"/>
              <a:t>plazo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6713753" y="1799218"/>
            <a:ext cx="192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RSE – para PYMES</a:t>
            </a:r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6650400" y="3999131"/>
            <a:ext cx="223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RSE – para Ejecutivos de grandes empresas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3338518" y="4137630"/>
            <a:ext cx="256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PYMES exportadoras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143042" y="3962400"/>
            <a:ext cx="237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integrar prácticas de RSE en la gestión </a:t>
            </a:r>
            <a:endParaRPr lang="es-MX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7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www.integrapyme.com.mx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90246"/>
            <a:ext cx="3577037" cy="3154902"/>
          </a:xfrm>
          <a:prstGeom prst="roundRect">
            <a:avLst>
              <a:gd name="adj" fmla="val 730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4419600"/>
            <a:ext cx="3805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Es un </a:t>
            </a:r>
            <a:r>
              <a:rPr lang="es-ES" sz="2000" b="1" dirty="0" smtClean="0"/>
              <a:t>caja de herramientas virtual </a:t>
            </a:r>
            <a:r>
              <a:rPr lang="es-ES" sz="2000" dirty="0" smtClean="0"/>
              <a:t>que </a:t>
            </a:r>
            <a:r>
              <a:rPr lang="es-ES" sz="2000" dirty="0"/>
              <a:t>ofrece herramientas interactivas, formularios empresariales, capacitación, y artículos relacionados con temas relevantes para </a:t>
            </a:r>
            <a:r>
              <a:rPr lang="es-ES" sz="2000" b="1" dirty="0" smtClean="0"/>
              <a:t>c iniciar, financiar y hacer crecer tu negocio. </a:t>
            </a:r>
            <a:endParaRPr lang="es-E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235669"/>
            <a:ext cx="4445391" cy="4241331"/>
          </a:xfrm>
          <a:prstGeom prst="roundRect">
            <a:avLst>
              <a:gd name="adj" fmla="val 11287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8637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Servicios que ofrecemos a través de </a:t>
            </a:r>
            <a:r>
              <a:rPr lang="es-MX" sz="2400" i="1" dirty="0" smtClean="0"/>
              <a:t>integrapyme</a:t>
            </a:r>
            <a:endParaRPr lang="es-MX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2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Congresos, seminarios y webinars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766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Congreso de Educación Formando Formadores </a:t>
            </a:r>
            <a:r>
              <a:rPr lang="es-MX" sz="2400" b="1" i="1" dirty="0" smtClean="0"/>
              <a:t>Hay Talento</a:t>
            </a:r>
            <a:endParaRPr lang="es-MX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7310965" cy="1676400"/>
          </a:xfrm>
          <a:prstGeom prst="rect">
            <a:avLst/>
          </a:prstGeom>
        </p:spPr>
      </p:pic>
      <p:pic>
        <p:nvPicPr>
          <p:cNvPr id="6146" name="Picture 2" descr="http://www.cca.org.mx/lideres/congresohemisferico/images/congresogru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16" y="4114800"/>
            <a:ext cx="455437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049" y="3576935"/>
            <a:ext cx="735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6to. Congreso Hemisférico de Fundraising Latinoamérica</a:t>
            </a:r>
            <a:endParaRPr lang="es-MX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99" y="1078859"/>
            <a:ext cx="1232339" cy="124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585" y="1078859"/>
            <a:ext cx="1212411" cy="122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287" y="5400541"/>
            <a:ext cx="1871007" cy="8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325" y="5274515"/>
            <a:ext cx="2264486" cy="9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862" y="2630115"/>
            <a:ext cx="1627407" cy="13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531" y="1398587"/>
            <a:ext cx="2274069" cy="8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935" y="3887178"/>
            <a:ext cx="261126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747" y="4370387"/>
            <a:ext cx="14176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827" y="4070053"/>
            <a:ext cx="1517927" cy="10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9"/>
          <a:stretch/>
        </p:blipFill>
        <p:spPr bwMode="auto">
          <a:xfrm>
            <a:off x="1003710" y="2622488"/>
            <a:ext cx="1638160" cy="11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137" y="2734790"/>
            <a:ext cx="28368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284202"/>
            <a:ext cx="8382000" cy="553998"/>
          </a:xfrm>
        </p:spPr>
        <p:txBody>
          <a:bodyPr/>
          <a:lstStyle/>
          <a:p>
            <a:r>
              <a:rPr lang="es-MX" sz="4000" dirty="0" smtClean="0"/>
              <a:t>Colaboraciones estratégicas</a:t>
            </a:r>
            <a:endParaRPr lang="es-MX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25</a:t>
            </a:fld>
            <a:endParaRPr lang="es-MX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624840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MX" sz="4000" dirty="0" smtClean="0"/>
              <a:t>… por mencionar algunas.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1983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74783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83732"/>
            <a:ext cx="1212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1878" y="1725900"/>
            <a:ext cx="6058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Roundtable on Innovations in Scaling Up Urban Capacity </a:t>
            </a:r>
            <a:r>
              <a:rPr lang="en-US" sz="2400" b="1" dirty="0" smtClean="0"/>
              <a:t>Development</a:t>
            </a:r>
            <a:endParaRPr lang="es-MX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51878" y="3244334"/>
            <a:ext cx="558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LAC’s Long-Term Growth: Made in China?, </a:t>
            </a:r>
            <a:endParaRPr lang="es-MX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51878" y="4200525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Financing Growth: Improving the Investment Environment through Infrastructure Development</a:t>
            </a:r>
            <a:endParaRPr lang="es-MX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553998"/>
          </a:xfrm>
        </p:spPr>
        <p:txBody>
          <a:bodyPr/>
          <a:lstStyle/>
          <a:p>
            <a:r>
              <a:rPr lang="es-MX" sz="4000" dirty="0" smtClean="0"/>
              <a:t>Colaboraciones estratégicas y publicaciones</a:t>
            </a:r>
            <a:endParaRPr lang="es-MX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MX" dirty="0" smtClean="0"/>
              <a:t>Desarrollo de recursos abiertos CCA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030" y="2885951"/>
            <a:ext cx="4979370" cy="351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158" y="1143000"/>
            <a:ext cx="797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Mas de 100 cursos gratuitos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Mas de 500 recursos abiertos (PDFs, ligas de interés, documentos, videos, entre otros)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1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www.cca.org.mx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52" y="1584683"/>
            <a:ext cx="2143125" cy="83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3806" y="1603310"/>
            <a:ext cx="2143125" cy="7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2152" y="1584683"/>
            <a:ext cx="2143125" cy="8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86" y="2646384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Programas educativos:</a:t>
            </a:r>
            <a:endParaRPr lang="es-MX" b="1" dirty="0"/>
          </a:p>
        </p:txBody>
      </p:sp>
      <p:pic>
        <p:nvPicPr>
          <p:cNvPr id="3078" name="Picture 6" descr="Tecnología Informática">
            <a:hlinkClick r:id="rId6" tooltip="Tecnología Informática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89" y="3259809"/>
            <a:ext cx="1076325" cy="11104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tinos en E.U.A.">
            <a:hlinkClick r:id="rId8" tooltip="Latinos en E.U.A.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043" y="3259809"/>
            <a:ext cx="1076325" cy="11104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gocios">
            <a:hlinkClick r:id="rId10" tooltip="Negocios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1659" y="3259809"/>
            <a:ext cx="1076325" cy="11109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3764" y="4577194"/>
            <a:ext cx="3357287" cy="2089071"/>
            <a:chOff x="223684" y="4607539"/>
            <a:chExt cx="3616653" cy="2250461"/>
          </a:xfrm>
        </p:grpSpPr>
        <p:pic>
          <p:nvPicPr>
            <p:cNvPr id="3084" name="Picture 12" descr="Educación">
              <a:hlinkClick r:id="rId12" tooltip="Educación"/>
            </p:cNvPr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9886" y="4607539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Cultura de la Salud">
              <a:hlinkClick r:id="rId14" tooltip="Cultura de la Salud"/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11131" y="4607539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Sociedad">
              <a:hlinkClick r:id="rId16" tooltip="Sociedad"/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4012" y="4607539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Periodismo">
              <a:hlinkClick r:id="rId18" tooltip="Periodismo"/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3684" y="5772662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Responsabilidad Social">
              <a:hlinkClick r:id="rId20" tooltip="Responsabilidad Social"/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41049" y="5772662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Administración Pública">
              <a:hlinkClick r:id="rId22" tooltip="Administración Pública"/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64011" y="5772662"/>
              <a:ext cx="1076325" cy="108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923408" y="3290779"/>
            <a:ext cx="1919339" cy="2084909"/>
            <a:chOff x="3831968" y="3449966"/>
            <a:chExt cx="2255428" cy="2449990"/>
          </a:xfrm>
        </p:grpSpPr>
        <p:pic>
          <p:nvPicPr>
            <p:cNvPr id="3096" name="Picture 24" descr="Blogs">
              <a:hlinkClick r:id="rId24" tooltip="Blogs"/>
            </p:cNvPr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31968" y="3456192"/>
              <a:ext cx="1076325" cy="105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Correo Electrónico">
              <a:hlinkClick r:id="rId26" tooltip="Correo Electrónico"/>
            </p:cNvPr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9551" y="3449966"/>
              <a:ext cx="1076325" cy="106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Mensajería Instantánea">
              <a:hlinkClick r:id="rId28" tooltip="Mensajería Instantánea"/>
            </p:cNvPr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1071" y="4789480"/>
              <a:ext cx="1076325" cy="111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Redes Sociales">
              <a:hlinkClick r:id="rId30" tooltip="Redes Sociales"/>
            </p:cNvPr>
            <p:cNvPicPr>
              <a:picLocks noChangeAspect="1" noChangeArrowheads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31968" y="4774732"/>
              <a:ext cx="1076325" cy="10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04" name="Picture 32" descr="Buscadores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4509" y="3249069"/>
            <a:ext cx="818413" cy="9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Diccionarios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4509" y="5336873"/>
            <a:ext cx="818413" cy="9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Enciclopedias"/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4509" y="4300941"/>
            <a:ext cx="818413" cy="8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Periódicos"/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386" y="3255953"/>
            <a:ext cx="818413" cy="9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Revistas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386" y="4275697"/>
            <a:ext cx="818413" cy="8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Traductores"/>
          <p:cNvPicPr>
            <a:picLocks noChangeAspect="1" noChangeArrowheads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089" y="3245488"/>
            <a:ext cx="818413" cy="8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Noticieros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088" y="4312515"/>
            <a:ext cx="818413" cy="7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Box 412"/>
          <p:cNvSpPr txBox="1"/>
          <p:nvPr/>
        </p:nvSpPr>
        <p:spPr>
          <a:xfrm>
            <a:off x="797328" y="1524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1997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2997772" y="1524000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2000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5214656" y="1524000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2005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7576856" y="1524000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2012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73963" y="575446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5</a:t>
            </a:r>
            <a:r>
              <a:rPr lang="es-MX" b="1" dirty="0" smtClean="0"/>
              <a:t> países</a:t>
            </a:r>
          </a:p>
          <a:p>
            <a:pPr algn="ctr"/>
            <a:r>
              <a:rPr lang="es-MX" b="1" dirty="0" smtClean="0"/>
              <a:t>4,090</a:t>
            </a:r>
            <a:r>
              <a:rPr lang="es-MX" dirty="0" smtClean="0"/>
              <a:t> participantes</a:t>
            </a:r>
            <a:endParaRPr lang="es-MX" dirty="0"/>
          </a:p>
        </p:txBody>
      </p:sp>
      <p:sp>
        <p:nvSpPr>
          <p:cNvPr id="418" name="TextBox 417"/>
          <p:cNvSpPr txBox="1"/>
          <p:nvPr/>
        </p:nvSpPr>
        <p:spPr>
          <a:xfrm>
            <a:off x="2532292" y="5754469"/>
            <a:ext cx="210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16 países</a:t>
            </a:r>
          </a:p>
          <a:p>
            <a:pPr algn="ctr"/>
            <a:r>
              <a:rPr lang="es-MX" b="1" dirty="0" smtClean="0"/>
              <a:t>31,929</a:t>
            </a:r>
            <a:r>
              <a:rPr lang="es-MX" dirty="0" smtClean="0"/>
              <a:t> participantes</a:t>
            </a:r>
            <a:endParaRPr lang="es-MX" dirty="0"/>
          </a:p>
        </p:txBody>
      </p:sp>
      <p:sp>
        <p:nvSpPr>
          <p:cNvPr id="419" name="TextBox 418"/>
          <p:cNvSpPr txBox="1"/>
          <p:nvPr/>
        </p:nvSpPr>
        <p:spPr>
          <a:xfrm>
            <a:off x="4749129" y="5754469"/>
            <a:ext cx="210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23 países</a:t>
            </a:r>
          </a:p>
          <a:p>
            <a:pPr algn="ctr"/>
            <a:r>
              <a:rPr lang="es-MX" b="1" dirty="0" smtClean="0"/>
              <a:t>82,996</a:t>
            </a:r>
            <a:r>
              <a:rPr lang="es-MX" dirty="0" smtClean="0"/>
              <a:t> participantes</a:t>
            </a:r>
            <a:endParaRPr lang="es-MX" dirty="0"/>
          </a:p>
        </p:txBody>
      </p:sp>
      <p:sp>
        <p:nvSpPr>
          <p:cNvPr id="420" name="TextBox 419"/>
          <p:cNvSpPr txBox="1"/>
          <p:nvPr/>
        </p:nvSpPr>
        <p:spPr>
          <a:xfrm>
            <a:off x="6907457" y="5754469"/>
            <a:ext cx="222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26 países</a:t>
            </a:r>
          </a:p>
          <a:p>
            <a:pPr algn="ctr"/>
            <a:r>
              <a:rPr lang="es-MX" b="1" dirty="0" smtClean="0"/>
              <a:t>208,031 </a:t>
            </a:r>
            <a:r>
              <a:rPr lang="es-MX" dirty="0" smtClean="0"/>
              <a:t>participantes</a:t>
            </a:r>
            <a:endParaRPr lang="es-MX" dirty="0"/>
          </a:p>
        </p:txBody>
      </p:sp>
      <p:grpSp>
        <p:nvGrpSpPr>
          <p:cNvPr id="1339" name="Group 1338"/>
          <p:cNvGrpSpPr>
            <a:grpSpLocks/>
          </p:cNvGrpSpPr>
          <p:nvPr/>
        </p:nvGrpSpPr>
        <p:grpSpPr bwMode="auto">
          <a:xfrm>
            <a:off x="6734312" y="2133600"/>
            <a:ext cx="2240810" cy="3482781"/>
            <a:chOff x="5868471" y="1124744"/>
            <a:chExt cx="3096017" cy="4810948"/>
          </a:xfrm>
          <a:solidFill>
            <a:sysClr val="window" lastClr="FFFFFF">
              <a:lumMod val="95000"/>
            </a:sysClr>
          </a:solidFill>
        </p:grpSpPr>
        <p:sp>
          <p:nvSpPr>
            <p:cNvPr id="1340" name="Freeform 4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8181015" y="5863994"/>
              <a:ext cx="41864" cy="64528"/>
            </a:xfrm>
            <a:custGeom>
              <a:avLst/>
              <a:gdLst>
                <a:gd name="T0" fmla="*/ 0 w 73"/>
                <a:gd name="T1" fmla="*/ 0 h 20"/>
                <a:gd name="T2" fmla="*/ 188447642 w 73"/>
                <a:gd name="T3" fmla="*/ 2147483647 h 20"/>
                <a:gd name="T4" fmla="*/ 754447775 w 73"/>
                <a:gd name="T5" fmla="*/ 2147483647 h 20"/>
                <a:gd name="T6" fmla="*/ 1508895550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1" name="Freeform 5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868471" y="1461725"/>
              <a:ext cx="984825" cy="503680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646514735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872592170 h 850"/>
                <a:gd name="T92" fmla="*/ 2147483647 w 1808"/>
                <a:gd name="T93" fmla="*/ 416092418 h 850"/>
                <a:gd name="T94" fmla="*/ 2147483647 w 1808"/>
                <a:gd name="T95" fmla="*/ 2080813482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2" name="Freeform 6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6446607" y="2157198"/>
              <a:ext cx="1734408" cy="86934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3" name="Freeform 7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7493232" y="3908426"/>
              <a:ext cx="426624" cy="66679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094708059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292383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4" name="Freeform 8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7870017" y="4544747"/>
              <a:ext cx="328939" cy="127622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5" name="Freeform 9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7750403" y="3734558"/>
              <a:ext cx="1214085" cy="1358681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6" name="Freeform 25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7" name="Freeform 2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7909889" y="2447575"/>
              <a:ext cx="61800" cy="64528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1680051761 w 112"/>
                <a:gd name="T41" fmla="*/ 2147483647 h 36"/>
                <a:gd name="T42" fmla="*/ 1008092084 w 112"/>
                <a:gd name="T43" fmla="*/ 2147483647 h 36"/>
                <a:gd name="T44" fmla="*/ 168066204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8" name="Freeform 41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7973683" y="3263143"/>
              <a:ext cx="39871" cy="66320"/>
            </a:xfrm>
            <a:custGeom>
              <a:avLst/>
              <a:gdLst>
                <a:gd name="T0" fmla="*/ 0 w 80"/>
                <a:gd name="T1" fmla="*/ 2147483647 h 34"/>
                <a:gd name="T2" fmla="*/ 123698282 w 80"/>
                <a:gd name="T3" fmla="*/ 2147483647 h 34"/>
                <a:gd name="T4" fmla="*/ 247644762 w 80"/>
                <a:gd name="T5" fmla="*/ 2147483647 h 34"/>
                <a:gd name="T6" fmla="*/ 495290022 w 80"/>
                <a:gd name="T7" fmla="*/ 2147483647 h 34"/>
                <a:gd name="T8" fmla="*/ 866633066 w 80"/>
                <a:gd name="T9" fmla="*/ 2147483647 h 34"/>
                <a:gd name="T10" fmla="*/ 1609319652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1609319652 w 80"/>
                <a:gd name="T51" fmla="*/ 2147483647 h 34"/>
                <a:gd name="T52" fmla="*/ 866633066 w 80"/>
                <a:gd name="T53" fmla="*/ 2147483647 h 34"/>
                <a:gd name="T54" fmla="*/ 495290022 w 80"/>
                <a:gd name="T55" fmla="*/ 2147483647 h 34"/>
                <a:gd name="T56" fmla="*/ 247644762 w 80"/>
                <a:gd name="T57" fmla="*/ 2147483647 h 34"/>
                <a:gd name="T58" fmla="*/ 123698282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9" name="Freeform 55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8111897" y="3539969"/>
              <a:ext cx="29263" cy="65013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0" name="Freeform 56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8137908" y="3513964"/>
              <a:ext cx="16258" cy="6501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1" name="Freeform 57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7487639" y="3143391"/>
              <a:ext cx="19508" cy="65013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2" name="Freeform 162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7862043" y="4268709"/>
              <a:ext cx="412669" cy="469623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341085 h 795"/>
                <a:gd name="T112" fmla="*/ 2147483647 w 758"/>
                <a:gd name="T113" fmla="*/ 6183410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3" name="Freeform 163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8131175" y="3625219"/>
              <a:ext cx="149519" cy="24377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732377 h 414"/>
                <a:gd name="T28" fmla="*/ 2147483647 w 273"/>
                <a:gd name="T29" fmla="*/ 1429163938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657218706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4" name="Freeform 165"/>
            <p:cNvSpPr>
              <a:spLocks/>
            </p:cNvSpPr>
            <p:nvPr/>
          </p:nvSpPr>
          <p:spPr bwMode="auto">
            <a:xfrm>
              <a:off x="8027362" y="3517215"/>
              <a:ext cx="29263" cy="13003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5" name="Freeform 166"/>
            <p:cNvSpPr>
              <a:spLocks/>
            </p:cNvSpPr>
            <p:nvPr/>
          </p:nvSpPr>
          <p:spPr bwMode="auto">
            <a:xfrm>
              <a:off x="7838784" y="3439200"/>
              <a:ext cx="3252" cy="13003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6" name="Freeform 167"/>
            <p:cNvSpPr>
              <a:spLocks/>
            </p:cNvSpPr>
            <p:nvPr/>
          </p:nvSpPr>
          <p:spPr bwMode="auto">
            <a:xfrm>
              <a:off x="7890806" y="3484709"/>
              <a:ext cx="13005" cy="6501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7" name="Freeform 168"/>
            <p:cNvSpPr>
              <a:spLocks/>
            </p:cNvSpPr>
            <p:nvPr/>
          </p:nvSpPr>
          <p:spPr bwMode="auto">
            <a:xfrm>
              <a:off x="7772332" y="3495490"/>
              <a:ext cx="406689" cy="396804"/>
            </a:xfrm>
            <a:custGeom>
              <a:avLst/>
              <a:gdLst>
                <a:gd name="T0" fmla="*/ 1475848108 w 743"/>
                <a:gd name="T1" fmla="*/ 2147483647 h 672"/>
                <a:gd name="T2" fmla="*/ 2147483647 w 743"/>
                <a:gd name="T3" fmla="*/ 2147483647 h 672"/>
                <a:gd name="T4" fmla="*/ 2147483647 w 743"/>
                <a:gd name="T5" fmla="*/ 2147483647 h 672"/>
                <a:gd name="T6" fmla="*/ 2147483647 w 743"/>
                <a:gd name="T7" fmla="*/ 2147483647 h 672"/>
                <a:gd name="T8" fmla="*/ 2147483647 w 743"/>
                <a:gd name="T9" fmla="*/ 2147483647 h 672"/>
                <a:gd name="T10" fmla="*/ 2147483647 w 743"/>
                <a:gd name="T11" fmla="*/ 2147483647 h 672"/>
                <a:gd name="T12" fmla="*/ 2147483647 w 743"/>
                <a:gd name="T13" fmla="*/ 2147483647 h 672"/>
                <a:gd name="T14" fmla="*/ 2147483647 w 743"/>
                <a:gd name="T15" fmla="*/ 2147483647 h 672"/>
                <a:gd name="T16" fmla="*/ 2147483647 w 743"/>
                <a:gd name="T17" fmla="*/ 2147483647 h 672"/>
                <a:gd name="T18" fmla="*/ 2147483647 w 743"/>
                <a:gd name="T19" fmla="*/ 2147483647 h 672"/>
                <a:gd name="T20" fmla="*/ 2147483647 w 743"/>
                <a:gd name="T21" fmla="*/ 2147483647 h 672"/>
                <a:gd name="T22" fmla="*/ 2147483647 w 743"/>
                <a:gd name="T23" fmla="*/ 2147483647 h 672"/>
                <a:gd name="T24" fmla="*/ 2147483647 w 743"/>
                <a:gd name="T25" fmla="*/ 2147483647 h 672"/>
                <a:gd name="T26" fmla="*/ 2147483647 w 743"/>
                <a:gd name="T27" fmla="*/ 2147483647 h 672"/>
                <a:gd name="T28" fmla="*/ 2147483647 w 743"/>
                <a:gd name="T29" fmla="*/ 2147483647 h 672"/>
                <a:gd name="T30" fmla="*/ 2147483647 w 743"/>
                <a:gd name="T31" fmla="*/ 2147483647 h 672"/>
                <a:gd name="T32" fmla="*/ 2147483647 w 743"/>
                <a:gd name="T33" fmla="*/ 2147483647 h 672"/>
                <a:gd name="T34" fmla="*/ 2147483647 w 743"/>
                <a:gd name="T35" fmla="*/ 2147483647 h 672"/>
                <a:gd name="T36" fmla="*/ 2147483647 w 743"/>
                <a:gd name="T37" fmla="*/ 2147483647 h 672"/>
                <a:gd name="T38" fmla="*/ 2147483647 w 743"/>
                <a:gd name="T39" fmla="*/ 2147483647 h 672"/>
                <a:gd name="T40" fmla="*/ 2147483647 w 743"/>
                <a:gd name="T41" fmla="*/ 2147483647 h 672"/>
                <a:gd name="T42" fmla="*/ 2147483647 w 743"/>
                <a:gd name="T43" fmla="*/ 2147483647 h 672"/>
                <a:gd name="T44" fmla="*/ 2147483647 w 743"/>
                <a:gd name="T45" fmla="*/ 2147483647 h 672"/>
                <a:gd name="T46" fmla="*/ 2147483647 w 743"/>
                <a:gd name="T47" fmla="*/ 2147483647 h 672"/>
                <a:gd name="T48" fmla="*/ 2147483647 w 743"/>
                <a:gd name="T49" fmla="*/ 2147483647 h 672"/>
                <a:gd name="T50" fmla="*/ 2147483647 w 743"/>
                <a:gd name="T51" fmla="*/ 2147483647 h 672"/>
                <a:gd name="T52" fmla="*/ 2147483647 w 743"/>
                <a:gd name="T53" fmla="*/ 2147483647 h 672"/>
                <a:gd name="T54" fmla="*/ 2147483647 w 743"/>
                <a:gd name="T55" fmla="*/ 2147483647 h 672"/>
                <a:gd name="T56" fmla="*/ 2147483647 w 743"/>
                <a:gd name="T57" fmla="*/ 2147483647 h 672"/>
                <a:gd name="T58" fmla="*/ 2147483647 w 743"/>
                <a:gd name="T59" fmla="*/ 2147483647 h 672"/>
                <a:gd name="T60" fmla="*/ 2147483647 w 743"/>
                <a:gd name="T61" fmla="*/ 2147483647 h 672"/>
                <a:gd name="T62" fmla="*/ 2147483647 w 743"/>
                <a:gd name="T63" fmla="*/ 2147483647 h 672"/>
                <a:gd name="T64" fmla="*/ 2147483647 w 743"/>
                <a:gd name="T65" fmla="*/ 2147483647 h 672"/>
                <a:gd name="T66" fmla="*/ 2147483647 w 743"/>
                <a:gd name="T67" fmla="*/ 2147483647 h 672"/>
                <a:gd name="T68" fmla="*/ 2147483647 w 743"/>
                <a:gd name="T69" fmla="*/ 2147483647 h 672"/>
                <a:gd name="T70" fmla="*/ 2147483647 w 743"/>
                <a:gd name="T71" fmla="*/ 2147483647 h 672"/>
                <a:gd name="T72" fmla="*/ 2147483647 w 743"/>
                <a:gd name="T73" fmla="*/ 2147483647 h 672"/>
                <a:gd name="T74" fmla="*/ 2147483647 w 743"/>
                <a:gd name="T75" fmla="*/ 2147483647 h 672"/>
                <a:gd name="T76" fmla="*/ 2147483647 w 743"/>
                <a:gd name="T77" fmla="*/ 2147483647 h 672"/>
                <a:gd name="T78" fmla="*/ 2147483647 w 743"/>
                <a:gd name="T79" fmla="*/ 2147483647 h 672"/>
                <a:gd name="T80" fmla="*/ 2147483647 w 743"/>
                <a:gd name="T81" fmla="*/ 2147483647 h 672"/>
                <a:gd name="T82" fmla="*/ 2147483647 w 743"/>
                <a:gd name="T83" fmla="*/ 2147483647 h 672"/>
                <a:gd name="T84" fmla="*/ 2147483647 w 743"/>
                <a:gd name="T85" fmla="*/ 2147483647 h 672"/>
                <a:gd name="T86" fmla="*/ 2147483647 w 743"/>
                <a:gd name="T87" fmla="*/ 2147483647 h 672"/>
                <a:gd name="T88" fmla="*/ 2147483647 w 743"/>
                <a:gd name="T89" fmla="*/ 2147483647 h 672"/>
                <a:gd name="T90" fmla="*/ 2147483647 w 743"/>
                <a:gd name="T91" fmla="*/ 2147483647 h 672"/>
                <a:gd name="T92" fmla="*/ 2147483647 w 743"/>
                <a:gd name="T93" fmla="*/ 2058891364 h 672"/>
                <a:gd name="T94" fmla="*/ 2147483647 w 743"/>
                <a:gd name="T95" fmla="*/ 2147483647 h 672"/>
                <a:gd name="T96" fmla="*/ 2147483647 w 743"/>
                <a:gd name="T97" fmla="*/ 2147483647 h 672"/>
                <a:gd name="T98" fmla="*/ 2147483647 w 743"/>
                <a:gd name="T99" fmla="*/ 2147483647 h 672"/>
                <a:gd name="T100" fmla="*/ 2147483647 w 743"/>
                <a:gd name="T101" fmla="*/ 2147483647 h 672"/>
                <a:gd name="T102" fmla="*/ 2147483647 w 743"/>
                <a:gd name="T103" fmla="*/ 2147483647 h 672"/>
                <a:gd name="T104" fmla="*/ 2147483647 w 743"/>
                <a:gd name="T105" fmla="*/ 2147483647 h 672"/>
                <a:gd name="T106" fmla="*/ 2147483647 w 743"/>
                <a:gd name="T107" fmla="*/ 2147483647 h 672"/>
                <a:gd name="T108" fmla="*/ 2147483647 w 743"/>
                <a:gd name="T109" fmla="*/ 2147483647 h 672"/>
                <a:gd name="T110" fmla="*/ 2147483647 w 743"/>
                <a:gd name="T111" fmla="*/ 2147483647 h 672"/>
                <a:gd name="T112" fmla="*/ 2147483647 w 743"/>
                <a:gd name="T113" fmla="*/ 2147483647 h 672"/>
                <a:gd name="T114" fmla="*/ 2147483647 w 743"/>
                <a:gd name="T115" fmla="*/ 2147483647 h 672"/>
                <a:gd name="T116" fmla="*/ 2147483647 w 743"/>
                <a:gd name="T117" fmla="*/ 2147483647 h 672"/>
                <a:gd name="T118" fmla="*/ 163883078 w 743"/>
                <a:gd name="T119" fmla="*/ 2147483647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8" name="Freeform 193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6538311" y="2757671"/>
              <a:ext cx="839293" cy="65603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980882002 w 1535"/>
                <a:gd name="T71" fmla="*/ 2147483647 h 1109"/>
                <a:gd name="T72" fmla="*/ 2147483647 w 1535"/>
                <a:gd name="T73" fmla="*/ 1035125624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9" name="Freeform 194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8139149" y="4609276"/>
              <a:ext cx="265146" cy="29934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127626 h 505"/>
                <a:gd name="T80" fmla="*/ 2147483647 w 486"/>
                <a:gd name="T81" fmla="*/ 416707361 h 505"/>
                <a:gd name="T82" fmla="*/ 2147483647 w 486"/>
                <a:gd name="T83" fmla="*/ 208353681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0" name="Freeform 195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8352462" y="3711256"/>
              <a:ext cx="91704" cy="123679"/>
            </a:xfrm>
            <a:custGeom>
              <a:avLst/>
              <a:gdLst>
                <a:gd name="T0" fmla="*/ 118014264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277804 h 208"/>
                <a:gd name="T46" fmla="*/ 2147483647 w 166"/>
                <a:gd name="T47" fmla="*/ 1681893477 h 208"/>
                <a:gd name="T48" fmla="*/ 2147483647 w 166"/>
                <a:gd name="T49" fmla="*/ 1051138902 h 208"/>
                <a:gd name="T50" fmla="*/ 2147483647 w 166"/>
                <a:gd name="T51" fmla="*/ 630753981 h 208"/>
                <a:gd name="T52" fmla="*/ 2147483647 w 166"/>
                <a:gd name="T53" fmla="*/ 210369060 h 208"/>
                <a:gd name="T54" fmla="*/ 2147483647 w 166"/>
                <a:gd name="T55" fmla="*/ 0 h 208"/>
                <a:gd name="T56" fmla="*/ 2147483647 w 166"/>
                <a:gd name="T57" fmla="*/ 210369060 h 208"/>
                <a:gd name="T58" fmla="*/ 2147483647 w 166"/>
                <a:gd name="T59" fmla="*/ 1051138902 h 208"/>
                <a:gd name="T60" fmla="*/ 2147483647 w 166"/>
                <a:gd name="T61" fmla="*/ 2147483647 h 208"/>
                <a:gd name="T62" fmla="*/ 1854597389 w 166"/>
                <a:gd name="T63" fmla="*/ 2147483647 h 208"/>
                <a:gd name="T64" fmla="*/ 1180142643 w 166"/>
                <a:gd name="T65" fmla="*/ 2147483647 h 208"/>
                <a:gd name="T66" fmla="*/ 674454746 w 166"/>
                <a:gd name="T67" fmla="*/ 2147483647 h 208"/>
                <a:gd name="T68" fmla="*/ 33722709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337227097 w 166"/>
                <a:gd name="T75" fmla="*/ 2147483647 h 208"/>
                <a:gd name="T76" fmla="*/ 505688450 w 166"/>
                <a:gd name="T77" fmla="*/ 2147483647 h 208"/>
                <a:gd name="T78" fmla="*/ 842915546 w 166"/>
                <a:gd name="T79" fmla="*/ 2147483647 h 208"/>
                <a:gd name="T80" fmla="*/ 1685831093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1854597389 w 166"/>
                <a:gd name="T109" fmla="*/ 2147483647 h 208"/>
                <a:gd name="T110" fmla="*/ 118014264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1" name="Freeform 196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7742429" y="3212954"/>
              <a:ext cx="87717" cy="66320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1682979011 w 164"/>
                <a:gd name="T27" fmla="*/ 2147483647 h 104"/>
                <a:gd name="T28" fmla="*/ 918014565 w 164"/>
                <a:gd name="T29" fmla="*/ 2147483647 h 104"/>
                <a:gd name="T30" fmla="*/ 459150358 w 164"/>
                <a:gd name="T31" fmla="*/ 2147483647 h 104"/>
                <a:gd name="T32" fmla="*/ 153050119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53050119 w 164"/>
                <a:gd name="T41" fmla="*/ 2147483647 h 104"/>
                <a:gd name="T42" fmla="*/ 459150358 w 164"/>
                <a:gd name="T43" fmla="*/ 2147483647 h 104"/>
                <a:gd name="T44" fmla="*/ 918014565 w 164"/>
                <a:gd name="T45" fmla="*/ 2147483647 h 104"/>
                <a:gd name="T46" fmla="*/ 1836029131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584870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584870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2" name="Freeform 197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3" name="Freeform 198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8159085" y="5847862"/>
              <a:ext cx="43859" cy="66320"/>
            </a:xfrm>
            <a:custGeom>
              <a:avLst/>
              <a:gdLst>
                <a:gd name="T0" fmla="*/ 0 w 80"/>
                <a:gd name="T1" fmla="*/ 0 h 18"/>
                <a:gd name="T2" fmla="*/ 164709185 w 80"/>
                <a:gd name="T3" fmla="*/ 2147483647 h 18"/>
                <a:gd name="T4" fmla="*/ 823846908 w 80"/>
                <a:gd name="T5" fmla="*/ 2147483647 h 18"/>
                <a:gd name="T6" fmla="*/ 1318275445 w 80"/>
                <a:gd name="T7" fmla="*/ 2147483647 h 18"/>
                <a:gd name="T8" fmla="*/ 1812703435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4" name="Freeform 199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8159085" y="5824560"/>
              <a:ext cx="27910" cy="681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010370648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5" name="Freeform 200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8121208" y="5817390"/>
              <a:ext cx="31897" cy="681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061005162 w 54"/>
                <a:gd name="T5" fmla="*/ 2147483647 h 39"/>
                <a:gd name="T6" fmla="*/ 1236533278 w 54"/>
                <a:gd name="T7" fmla="*/ 2147483647 h 39"/>
                <a:gd name="T8" fmla="*/ 824471884 w 54"/>
                <a:gd name="T9" fmla="*/ 2147483647 h 39"/>
                <a:gd name="T10" fmla="*/ 412061395 w 54"/>
                <a:gd name="T11" fmla="*/ 2147483647 h 39"/>
                <a:gd name="T12" fmla="*/ 0 w 54"/>
                <a:gd name="T13" fmla="*/ 2147483647 h 39"/>
                <a:gd name="T14" fmla="*/ 412061395 w 54"/>
                <a:gd name="T15" fmla="*/ 2147483647 h 39"/>
                <a:gd name="T16" fmla="*/ 618266639 w 54"/>
                <a:gd name="T17" fmla="*/ 2147483647 h 39"/>
                <a:gd name="T18" fmla="*/ 1030328034 w 54"/>
                <a:gd name="T19" fmla="*/ 2147483647 h 39"/>
                <a:gd name="T20" fmla="*/ 1648595264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6" name="Freeform 201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8089310" y="5806635"/>
              <a:ext cx="35884" cy="66321"/>
            </a:xfrm>
            <a:custGeom>
              <a:avLst/>
              <a:gdLst>
                <a:gd name="T0" fmla="*/ 0 w 60"/>
                <a:gd name="T1" fmla="*/ 2147483647 h 15"/>
                <a:gd name="T2" fmla="*/ 2139306595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49726408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7" name="Freeform 202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8059406" y="5792296"/>
              <a:ext cx="41866" cy="64528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1488204873 w 79"/>
                <a:gd name="T13" fmla="*/ 2147483647 h 32"/>
                <a:gd name="T14" fmla="*/ 744242873 w 79"/>
                <a:gd name="T15" fmla="*/ 2147483647 h 32"/>
                <a:gd name="T16" fmla="*/ 0 w 79"/>
                <a:gd name="T17" fmla="*/ 2147483647 h 32"/>
                <a:gd name="T18" fmla="*/ 744242873 w 79"/>
                <a:gd name="T19" fmla="*/ 2147483647 h 32"/>
                <a:gd name="T20" fmla="*/ 1488204873 w 79"/>
                <a:gd name="T21" fmla="*/ 2147483647 h 32"/>
                <a:gd name="T22" fmla="*/ 1785901810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8" name="Freeform 203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8051432" y="5770786"/>
              <a:ext cx="37878" cy="64528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1701204284 w 66"/>
                <a:gd name="T9" fmla="*/ 2147483647 h 19"/>
                <a:gd name="T10" fmla="*/ 945296568 w 66"/>
                <a:gd name="T11" fmla="*/ 2147483647 h 19"/>
                <a:gd name="T12" fmla="*/ 37811885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9" name="Freeform 204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7925838" y="5421258"/>
              <a:ext cx="31897" cy="68113"/>
            </a:xfrm>
            <a:custGeom>
              <a:avLst/>
              <a:gdLst>
                <a:gd name="T0" fmla="*/ 2147483647 w 53"/>
                <a:gd name="T1" fmla="*/ 0 h 80"/>
                <a:gd name="T2" fmla="*/ 1743990743 w 53"/>
                <a:gd name="T3" fmla="*/ 2147483647 h 80"/>
                <a:gd name="T4" fmla="*/ 871814220 w 53"/>
                <a:gd name="T5" fmla="*/ 2147483647 h 80"/>
                <a:gd name="T6" fmla="*/ 436088562 w 53"/>
                <a:gd name="T7" fmla="*/ 2147483647 h 80"/>
                <a:gd name="T8" fmla="*/ 218044281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436088562 w 53"/>
                <a:gd name="T17" fmla="*/ 2147483647 h 80"/>
                <a:gd name="T18" fmla="*/ 1307902783 w 53"/>
                <a:gd name="T19" fmla="*/ 2147483647 h 80"/>
                <a:gd name="T20" fmla="*/ 1961672722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6892630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0" name="Freeform 205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7963715" y="5528805"/>
              <a:ext cx="21930" cy="60943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1530319795 w 41"/>
                <a:gd name="T17" fmla="*/ 2147483647 h 43"/>
                <a:gd name="T18" fmla="*/ 918077520 w 41"/>
                <a:gd name="T19" fmla="*/ 2147483647 h 43"/>
                <a:gd name="T20" fmla="*/ 459181572 w 41"/>
                <a:gd name="T21" fmla="*/ 2147483647 h 43"/>
                <a:gd name="T22" fmla="*/ 15306070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1" name="Freeform 206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7969696" y="5553900"/>
              <a:ext cx="9967" cy="66320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123679506 w 20"/>
                <a:gd name="T5" fmla="*/ 2147483647 h 24"/>
                <a:gd name="T6" fmla="*/ 247607689 w 20"/>
                <a:gd name="T7" fmla="*/ 2147483647 h 24"/>
                <a:gd name="T8" fmla="*/ 494967200 w 20"/>
                <a:gd name="T9" fmla="*/ 2147483647 h 24"/>
                <a:gd name="T10" fmla="*/ 866254396 w 20"/>
                <a:gd name="T11" fmla="*/ 2147483647 h 24"/>
                <a:gd name="T12" fmla="*/ 1237789770 w 20"/>
                <a:gd name="T13" fmla="*/ 2147483647 h 24"/>
                <a:gd name="T14" fmla="*/ 1732756970 w 20"/>
                <a:gd name="T15" fmla="*/ 2147483647 h 24"/>
                <a:gd name="T16" fmla="*/ 2104044165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2" name="Freeform 207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7987638" y="5623805"/>
              <a:ext cx="21930" cy="68113"/>
            </a:xfrm>
            <a:custGeom>
              <a:avLst/>
              <a:gdLst>
                <a:gd name="T0" fmla="*/ 0 w 39"/>
                <a:gd name="T1" fmla="*/ 2147483647 h 43"/>
                <a:gd name="T2" fmla="*/ 355713597 w 39"/>
                <a:gd name="T3" fmla="*/ 2147483647 h 43"/>
                <a:gd name="T4" fmla="*/ 1066824774 w 39"/>
                <a:gd name="T5" fmla="*/ 2147483647 h 43"/>
                <a:gd name="T6" fmla="*/ 2133649548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1066824774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3" name="Freeform 208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7971689" y="5638145"/>
              <a:ext cx="33891" cy="66321"/>
            </a:xfrm>
            <a:custGeom>
              <a:avLst/>
              <a:gdLst>
                <a:gd name="T0" fmla="*/ 2147483647 w 55"/>
                <a:gd name="T1" fmla="*/ 2147483647 h 62"/>
                <a:gd name="T2" fmla="*/ 1871933029 w 55"/>
                <a:gd name="T3" fmla="*/ 0 h 62"/>
                <a:gd name="T4" fmla="*/ 935966515 w 55"/>
                <a:gd name="T5" fmla="*/ 2147483647 h 62"/>
                <a:gd name="T6" fmla="*/ 233896580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467793160 w 55"/>
                <a:gd name="T13" fmla="*/ 2147483647 h 62"/>
                <a:gd name="T14" fmla="*/ 935966515 w 55"/>
                <a:gd name="T15" fmla="*/ 2147483647 h 62"/>
                <a:gd name="T16" fmla="*/ 1871933029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4" name="Freeform 209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8009568" y="5675787"/>
              <a:ext cx="13954" cy="66320"/>
            </a:xfrm>
            <a:custGeom>
              <a:avLst/>
              <a:gdLst>
                <a:gd name="T0" fmla="*/ 2091309104 w 35"/>
                <a:gd name="T1" fmla="*/ 2147483647 h 43"/>
                <a:gd name="T2" fmla="*/ 443630352 w 35"/>
                <a:gd name="T3" fmla="*/ 0 h 43"/>
                <a:gd name="T4" fmla="*/ 253525840 w 35"/>
                <a:gd name="T5" fmla="*/ 2147483647 h 43"/>
                <a:gd name="T6" fmla="*/ 0 w 35"/>
                <a:gd name="T7" fmla="*/ 2147483647 h 43"/>
                <a:gd name="T8" fmla="*/ 126683582 w 35"/>
                <a:gd name="T9" fmla="*/ 2147483647 h 43"/>
                <a:gd name="T10" fmla="*/ 316788094 w 35"/>
                <a:gd name="T11" fmla="*/ 2147483647 h 43"/>
                <a:gd name="T12" fmla="*/ 380209024 w 35"/>
                <a:gd name="T13" fmla="*/ 2147483647 h 43"/>
                <a:gd name="T14" fmla="*/ 506892605 w 35"/>
                <a:gd name="T15" fmla="*/ 2147483647 h 43"/>
                <a:gd name="T16" fmla="*/ 697156193 w 35"/>
                <a:gd name="T17" fmla="*/ 2147483647 h 43"/>
                <a:gd name="T18" fmla="*/ 887260704 w 35"/>
                <a:gd name="T19" fmla="*/ 2147483647 h 43"/>
                <a:gd name="T20" fmla="*/ 1140627469 w 35"/>
                <a:gd name="T21" fmla="*/ 2147483647 h 43"/>
                <a:gd name="T22" fmla="*/ 1394152911 w 35"/>
                <a:gd name="T23" fmla="*/ 2147483647 h 43"/>
                <a:gd name="T24" fmla="*/ 1647678752 w 35"/>
                <a:gd name="T25" fmla="*/ 2147483647 h 43"/>
                <a:gd name="T26" fmla="*/ 1774362333 w 35"/>
                <a:gd name="T27" fmla="*/ 2147483647 h 43"/>
                <a:gd name="T28" fmla="*/ 1964466845 w 35"/>
                <a:gd name="T29" fmla="*/ 2147483647 h 43"/>
                <a:gd name="T30" fmla="*/ 2091309104 w 35"/>
                <a:gd name="T31" fmla="*/ 2147483647 h 43"/>
                <a:gd name="T32" fmla="*/ 2147483647 w 35"/>
                <a:gd name="T33" fmla="*/ 2147483647 h 43"/>
                <a:gd name="T34" fmla="*/ 2091309104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5" name="Freeform 210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8005580" y="5713428"/>
              <a:ext cx="25916" cy="6273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1987659404 w 53"/>
                <a:gd name="T11" fmla="*/ 2147483647 h 21"/>
                <a:gd name="T12" fmla="*/ 1519974867 w 53"/>
                <a:gd name="T13" fmla="*/ 2147483647 h 21"/>
                <a:gd name="T14" fmla="*/ 935369074 w 53"/>
                <a:gd name="T15" fmla="*/ 2147483647 h 21"/>
                <a:gd name="T16" fmla="*/ 0 w 53"/>
                <a:gd name="T17" fmla="*/ 2147483647 h 21"/>
                <a:gd name="T18" fmla="*/ 584605793 w 53"/>
                <a:gd name="T19" fmla="*/ 2147483647 h 21"/>
                <a:gd name="T20" fmla="*/ 1286132843 w 53"/>
                <a:gd name="T21" fmla="*/ 2147483647 h 21"/>
                <a:gd name="T22" fmla="*/ 1987659404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6" name="Freeform 211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8035483" y="5729560"/>
              <a:ext cx="21930" cy="64528"/>
            </a:xfrm>
            <a:custGeom>
              <a:avLst/>
              <a:gdLst>
                <a:gd name="T0" fmla="*/ 2147483647 w 43"/>
                <a:gd name="T1" fmla="*/ 0 h 38"/>
                <a:gd name="T2" fmla="*/ 1591812000 w 43"/>
                <a:gd name="T3" fmla="*/ 0 h 38"/>
                <a:gd name="T4" fmla="*/ 265302000 w 43"/>
                <a:gd name="T5" fmla="*/ 0 h 38"/>
                <a:gd name="T6" fmla="*/ 132651000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132651000 w 43"/>
                <a:gd name="T15" fmla="*/ 2147483647 h 38"/>
                <a:gd name="T16" fmla="*/ 265302000 w 43"/>
                <a:gd name="T17" fmla="*/ 2147483647 h 38"/>
                <a:gd name="T18" fmla="*/ 397953000 w 43"/>
                <a:gd name="T19" fmla="*/ 2147483647 h 38"/>
                <a:gd name="T20" fmla="*/ 663255000 w 43"/>
                <a:gd name="T21" fmla="*/ 2147483647 h 38"/>
                <a:gd name="T22" fmla="*/ 1326510000 w 43"/>
                <a:gd name="T23" fmla="*/ 2147483647 h 38"/>
                <a:gd name="T24" fmla="*/ 1989765000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7" name="Freeform 212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8037478" y="5761824"/>
              <a:ext cx="7974" cy="64528"/>
            </a:xfrm>
            <a:custGeom>
              <a:avLst/>
              <a:gdLst>
                <a:gd name="T0" fmla="*/ 0 w 20"/>
                <a:gd name="T1" fmla="*/ 0 h 5"/>
                <a:gd name="T2" fmla="*/ 63425595 w 20"/>
                <a:gd name="T3" fmla="*/ 2147483647 h 5"/>
                <a:gd name="T4" fmla="*/ 126692507 w 20"/>
                <a:gd name="T5" fmla="*/ 2147483647 h 5"/>
                <a:gd name="T6" fmla="*/ 253544095 w 20"/>
                <a:gd name="T7" fmla="*/ 2147483647 h 5"/>
                <a:gd name="T8" fmla="*/ 443662196 w 20"/>
                <a:gd name="T9" fmla="*/ 2147483647 h 5"/>
                <a:gd name="T10" fmla="*/ 697205893 w 20"/>
                <a:gd name="T11" fmla="*/ 2147483647 h 5"/>
                <a:gd name="T12" fmla="*/ 887323994 w 20"/>
                <a:gd name="T13" fmla="*/ 2147483647 h 5"/>
                <a:gd name="T14" fmla="*/ 1077442494 w 20"/>
                <a:gd name="T15" fmla="*/ 2147483647 h 5"/>
                <a:gd name="T16" fmla="*/ 1267560596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8" name="Freeform 213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8131175" y="5840692"/>
              <a:ext cx="43859" cy="64528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1301298933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9" name="Freeform 214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8179021" y="5774371"/>
              <a:ext cx="155499" cy="11292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1016671277 w 281"/>
                <a:gd name="T25" fmla="*/ 2147483647 h 193"/>
                <a:gd name="T26" fmla="*/ 0 w 281"/>
                <a:gd name="T27" fmla="*/ 2147483647 h 193"/>
                <a:gd name="T28" fmla="*/ 169343391 w 281"/>
                <a:gd name="T29" fmla="*/ 2147483647 h 193"/>
                <a:gd name="T30" fmla="*/ 1525007469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0" name="Freeform 215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7616833" y="3252388"/>
              <a:ext cx="65789" cy="66320"/>
            </a:xfrm>
            <a:custGeom>
              <a:avLst/>
              <a:gdLst>
                <a:gd name="T0" fmla="*/ 0 w 120"/>
                <a:gd name="T1" fmla="*/ 2147483647 h 56"/>
                <a:gd name="T2" fmla="*/ 659147666 w 120"/>
                <a:gd name="T3" fmla="*/ 2147483647 h 56"/>
                <a:gd name="T4" fmla="*/ 1647718948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0598323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131829533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1" name="Freeform 216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7435618" y="3097882"/>
              <a:ext cx="315381" cy="123524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2" name="Freeform 217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7820178" y="3212954"/>
              <a:ext cx="111640" cy="7886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599801309 h 129"/>
                <a:gd name="T44" fmla="*/ 2147483647 w 207"/>
                <a:gd name="T45" fmla="*/ 0 h 129"/>
                <a:gd name="T46" fmla="*/ 0 w 207"/>
                <a:gd name="T47" fmla="*/ 0 h 129"/>
                <a:gd name="T48" fmla="*/ 156778695 w 207"/>
                <a:gd name="T49" fmla="*/ 1371044369 h 129"/>
                <a:gd name="T50" fmla="*/ 313848624 w 207"/>
                <a:gd name="T51" fmla="*/ 2147483647 h 129"/>
                <a:gd name="T52" fmla="*/ 627406553 w 207"/>
                <a:gd name="T53" fmla="*/ 2147483647 h 129"/>
                <a:gd name="T54" fmla="*/ 941255177 w 207"/>
                <a:gd name="T55" fmla="*/ 2147483647 h 129"/>
                <a:gd name="T56" fmla="*/ 1568662269 w 207"/>
                <a:gd name="T57" fmla="*/ 2147483647 h 129"/>
                <a:gd name="T58" fmla="*/ 2039289588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1725731659 w 207"/>
                <a:gd name="T69" fmla="*/ 2147483647 h 129"/>
                <a:gd name="T70" fmla="*/ 1098034411 w 207"/>
                <a:gd name="T71" fmla="*/ 2147483647 h 129"/>
                <a:gd name="T72" fmla="*/ 0 w 207"/>
                <a:gd name="T73" fmla="*/ 2147483647 h 129"/>
                <a:gd name="T74" fmla="*/ 627406553 w 207"/>
                <a:gd name="T75" fmla="*/ 2147483647 h 129"/>
                <a:gd name="T76" fmla="*/ 2039289588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3" name="Freeform 218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7277926" y="3281067"/>
              <a:ext cx="41866" cy="95000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84805 h 154"/>
                <a:gd name="T4" fmla="*/ 2147483647 w 72"/>
                <a:gd name="T5" fmla="*/ 2112784578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589664003 w 72"/>
                <a:gd name="T45" fmla="*/ 2147483647 h 154"/>
                <a:gd name="T46" fmla="*/ 1572887594 w 72"/>
                <a:gd name="T47" fmla="*/ 2147483647 h 154"/>
                <a:gd name="T48" fmla="*/ 1769329263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4" name="Freeform 219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7178247" y="3281067"/>
              <a:ext cx="117621" cy="164906"/>
            </a:xfrm>
            <a:custGeom>
              <a:avLst/>
              <a:gdLst>
                <a:gd name="T0" fmla="*/ 1328307694 w 214"/>
                <a:gd name="T1" fmla="*/ 2147483647 h 271"/>
                <a:gd name="T2" fmla="*/ 1992612414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137723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5" name="Freeform 220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7238054" y="3406539"/>
              <a:ext cx="89711" cy="6452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1410964054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6" name="Freeform 221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7277926" y="3363520"/>
              <a:ext cx="179421" cy="98584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109769 h 169"/>
                <a:gd name="T40" fmla="*/ 2147483647 w 332"/>
                <a:gd name="T41" fmla="*/ 198384842 h 169"/>
                <a:gd name="T42" fmla="*/ 2147483647 w 332"/>
                <a:gd name="T43" fmla="*/ 0 h 169"/>
                <a:gd name="T44" fmla="*/ 2147483647 w 332"/>
                <a:gd name="T45" fmla="*/ 198384842 h 169"/>
                <a:gd name="T46" fmla="*/ 2147483647 w 332"/>
                <a:gd name="T47" fmla="*/ 793878869 h 169"/>
                <a:gd name="T48" fmla="*/ 2147483647 w 332"/>
                <a:gd name="T49" fmla="*/ 1984866923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736289983 w 332"/>
                <a:gd name="T67" fmla="*/ 2147483647 h 169"/>
                <a:gd name="T68" fmla="*/ 110485884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7" name="Freeform 222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7299856" y="3397576"/>
              <a:ext cx="157492" cy="138020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06387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8" name="Freeform 223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7363650" y="3524841"/>
              <a:ext cx="105659" cy="11292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779836163 w 205"/>
                <a:gd name="T43" fmla="*/ 2147483647 h 191"/>
                <a:gd name="T44" fmla="*/ 54776460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410690348 w 205"/>
                <a:gd name="T51" fmla="*/ 2147483647 h 191"/>
                <a:gd name="T52" fmla="*/ 1095263256 w 205"/>
                <a:gd name="T53" fmla="*/ 2147483647 h 191"/>
                <a:gd name="T54" fmla="*/ 1916910419 w 205"/>
                <a:gd name="T55" fmla="*/ 2147483647 h 191"/>
                <a:gd name="T56" fmla="*/ 2147483647 w 205"/>
                <a:gd name="T57" fmla="*/ 826678766 h 191"/>
                <a:gd name="T58" fmla="*/ 2147483647 w 205"/>
                <a:gd name="T59" fmla="*/ 0 h 191"/>
                <a:gd name="T60" fmla="*/ 2147483647 w 205"/>
                <a:gd name="T61" fmla="*/ 1239844033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9" name="Freeform 224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7465322" y="3585785"/>
              <a:ext cx="179421" cy="89623"/>
            </a:xfrm>
            <a:custGeom>
              <a:avLst/>
              <a:gdLst>
                <a:gd name="T0" fmla="*/ 486561939 w 329"/>
                <a:gd name="T1" fmla="*/ 2147483647 h 154"/>
                <a:gd name="T2" fmla="*/ 0 w 329"/>
                <a:gd name="T3" fmla="*/ 2147483647 h 154"/>
                <a:gd name="T4" fmla="*/ 324473880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461252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2692460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486561939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0" name="Freeform 225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8320565" y="5001824"/>
              <a:ext cx="167460" cy="175661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63819660 w 306"/>
                <a:gd name="T37" fmla="*/ 2147483647 h 293"/>
                <a:gd name="T38" fmla="*/ 0 w 306"/>
                <a:gd name="T39" fmla="*/ 2147483647 h 293"/>
                <a:gd name="T40" fmla="*/ 163819660 w 306"/>
                <a:gd name="T41" fmla="*/ 2147483647 h 293"/>
                <a:gd name="T42" fmla="*/ 655579085 w 306"/>
                <a:gd name="T43" fmla="*/ 2147483647 h 293"/>
                <a:gd name="T44" fmla="*/ 1802917593 w 306"/>
                <a:gd name="T45" fmla="*/ 2147483647 h 293"/>
                <a:gd name="T46" fmla="*/ 2147483647 w 306"/>
                <a:gd name="T47" fmla="*/ 1723830938 h 293"/>
                <a:gd name="T48" fmla="*/ 2147483647 w 306"/>
                <a:gd name="T49" fmla="*/ 430957585 h 293"/>
                <a:gd name="T50" fmla="*/ 2147483647 w 306"/>
                <a:gd name="T51" fmla="*/ 0 h 293"/>
                <a:gd name="T52" fmla="*/ 2147483647 w 306"/>
                <a:gd name="T53" fmla="*/ 1292873353 h 293"/>
                <a:gd name="T54" fmla="*/ 2147483647 w 306"/>
                <a:gd name="T55" fmla="*/ 1508531704 h 293"/>
                <a:gd name="T56" fmla="*/ 2147483647 w 306"/>
                <a:gd name="T57" fmla="*/ 861915169 h 293"/>
                <a:gd name="T58" fmla="*/ 2147483647 w 306"/>
                <a:gd name="T59" fmla="*/ 1077574119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1" name="Freeform 363"/>
            <p:cNvSpPr>
              <a:spLocks/>
            </p:cNvSpPr>
            <p:nvPr/>
          </p:nvSpPr>
          <p:spPr bwMode="auto">
            <a:xfrm>
              <a:off x="7496104" y="3863615"/>
              <a:ext cx="190505" cy="227642"/>
            </a:xfrm>
            <a:custGeom>
              <a:avLst/>
              <a:gdLst>
                <a:gd name="T0" fmla="*/ 2147483647 w 352"/>
                <a:gd name="T1" fmla="*/ 2147483647 h 387"/>
                <a:gd name="T2" fmla="*/ 2147483647 w 352"/>
                <a:gd name="T3" fmla="*/ 2147483647 h 387"/>
                <a:gd name="T4" fmla="*/ 2147483647 w 352"/>
                <a:gd name="T5" fmla="*/ 2147483647 h 387"/>
                <a:gd name="T6" fmla="*/ 2147483647 w 352"/>
                <a:gd name="T7" fmla="*/ 2147483647 h 387"/>
                <a:gd name="T8" fmla="*/ 2147483647 w 352"/>
                <a:gd name="T9" fmla="*/ 2147483647 h 387"/>
                <a:gd name="T10" fmla="*/ 2147483647 w 352"/>
                <a:gd name="T11" fmla="*/ 2147483647 h 387"/>
                <a:gd name="T12" fmla="*/ 2147483647 w 352"/>
                <a:gd name="T13" fmla="*/ 1221052865 h 387"/>
                <a:gd name="T14" fmla="*/ 2147483647 w 352"/>
                <a:gd name="T15" fmla="*/ 2147483647 h 387"/>
                <a:gd name="T16" fmla="*/ 2147483647 w 352"/>
                <a:gd name="T17" fmla="*/ 2147483647 h 387"/>
                <a:gd name="T18" fmla="*/ 2147483647 w 352"/>
                <a:gd name="T19" fmla="*/ 2147483647 h 387"/>
                <a:gd name="T20" fmla="*/ 2147483647 w 352"/>
                <a:gd name="T21" fmla="*/ 2147483647 h 387"/>
                <a:gd name="T22" fmla="*/ 2147483647 w 352"/>
                <a:gd name="T23" fmla="*/ 2147483647 h 387"/>
                <a:gd name="T24" fmla="*/ 2147483647 w 352"/>
                <a:gd name="T25" fmla="*/ 2147483647 h 387"/>
                <a:gd name="T26" fmla="*/ 2147483647 w 352"/>
                <a:gd name="T27" fmla="*/ 2147483647 h 387"/>
                <a:gd name="T28" fmla="*/ 1109526016 w 352"/>
                <a:gd name="T29" fmla="*/ 2147483647 h 387"/>
                <a:gd name="T30" fmla="*/ 0 w 352"/>
                <a:gd name="T31" fmla="*/ 2147483647 h 387"/>
                <a:gd name="T32" fmla="*/ 0 w 352"/>
                <a:gd name="T33" fmla="*/ 2147483647 h 387"/>
                <a:gd name="T34" fmla="*/ 475678537 w 352"/>
                <a:gd name="T35" fmla="*/ 2147483647 h 387"/>
                <a:gd name="T36" fmla="*/ 1426742277 w 352"/>
                <a:gd name="T37" fmla="*/ 2147483647 h 387"/>
                <a:gd name="T38" fmla="*/ 2147483647 w 352"/>
                <a:gd name="T39" fmla="*/ 2147483647 h 387"/>
                <a:gd name="T40" fmla="*/ 2147483647 w 352"/>
                <a:gd name="T41" fmla="*/ 2147483647 h 387"/>
                <a:gd name="T42" fmla="*/ 2147483647 w 352"/>
                <a:gd name="T43" fmla="*/ 2147483647 h 387"/>
                <a:gd name="T44" fmla="*/ 2147483647 w 352"/>
                <a:gd name="T45" fmla="*/ 2147483647 h 387"/>
                <a:gd name="T46" fmla="*/ 2147483647 w 352"/>
                <a:gd name="T47" fmla="*/ 2147483647 h 387"/>
                <a:gd name="T48" fmla="*/ 2147483647 w 352"/>
                <a:gd name="T49" fmla="*/ 2147483647 h 387"/>
                <a:gd name="T50" fmla="*/ 2147483647 w 352"/>
                <a:gd name="T51" fmla="*/ 2147483647 h 387"/>
                <a:gd name="T52" fmla="*/ 2147483647 w 352"/>
                <a:gd name="T53" fmla="*/ 2147483647 h 387"/>
                <a:gd name="T54" fmla="*/ 2147483647 w 352"/>
                <a:gd name="T55" fmla="*/ 2147483647 h 387"/>
                <a:gd name="T56" fmla="*/ 2147483647 w 352"/>
                <a:gd name="T57" fmla="*/ 2147483647 h 387"/>
                <a:gd name="T58" fmla="*/ 2147483647 w 352"/>
                <a:gd name="T59" fmla="*/ 2147483647 h 387"/>
                <a:gd name="T60" fmla="*/ 2147483647 w 352"/>
                <a:gd name="T61" fmla="*/ 2147483647 h 387"/>
                <a:gd name="T62" fmla="*/ 2147483647 w 352"/>
                <a:gd name="T63" fmla="*/ 2147483647 h 387"/>
                <a:gd name="T64" fmla="*/ 2147483647 w 352"/>
                <a:gd name="T65" fmla="*/ 2147483647 h 387"/>
                <a:gd name="T66" fmla="*/ 2147483647 w 352"/>
                <a:gd name="T67" fmla="*/ 2147483647 h 387"/>
                <a:gd name="T68" fmla="*/ 2147483647 w 352"/>
                <a:gd name="T69" fmla="*/ 2147483647 h 387"/>
                <a:gd name="T70" fmla="*/ 2147483647 w 352"/>
                <a:gd name="T71" fmla="*/ 2147483647 h 387"/>
                <a:gd name="T72" fmla="*/ 2147483647 w 352"/>
                <a:gd name="T73" fmla="*/ 2147483647 h 387"/>
                <a:gd name="T74" fmla="*/ 2147483647 w 352"/>
                <a:gd name="T75" fmla="*/ 2147483647 h 387"/>
                <a:gd name="T76" fmla="*/ 2147483647 w 352"/>
                <a:gd name="T77" fmla="*/ 2147483647 h 387"/>
                <a:gd name="T78" fmla="*/ 2147483647 w 352"/>
                <a:gd name="T79" fmla="*/ 2147483647 h 387"/>
                <a:gd name="T80" fmla="*/ 2147483647 w 352"/>
                <a:gd name="T81" fmla="*/ 2147483647 h 387"/>
                <a:gd name="T82" fmla="*/ 2147483647 w 352"/>
                <a:gd name="T83" fmla="*/ 2147483647 h 387"/>
                <a:gd name="T84" fmla="*/ 2147483647 w 352"/>
                <a:gd name="T85" fmla="*/ 2147483647 h 387"/>
                <a:gd name="T86" fmla="*/ 2147483647 w 352"/>
                <a:gd name="T87" fmla="*/ 2147483647 h 387"/>
                <a:gd name="T88" fmla="*/ 2147483647 w 352"/>
                <a:gd name="T89" fmla="*/ 2147483647 h 387"/>
                <a:gd name="T90" fmla="*/ 2147483647 w 352"/>
                <a:gd name="T91" fmla="*/ 2147483647 h 387"/>
                <a:gd name="T92" fmla="*/ 2147483647 w 352"/>
                <a:gd name="T93" fmla="*/ 2147483647 h 387"/>
                <a:gd name="T94" fmla="*/ 2147483647 w 352"/>
                <a:gd name="T95" fmla="*/ 2147483647 h 387"/>
                <a:gd name="T96" fmla="*/ 2147483647 w 352"/>
                <a:gd name="T97" fmla="*/ 2147483647 h 387"/>
                <a:gd name="T98" fmla="*/ 2147483647 w 352"/>
                <a:gd name="T99" fmla="*/ 2147483647 h 387"/>
                <a:gd name="T100" fmla="*/ 2147483647 w 352"/>
                <a:gd name="T101" fmla="*/ 2147483647 h 387"/>
                <a:gd name="T102" fmla="*/ 2147483647 w 352"/>
                <a:gd name="T103" fmla="*/ 2147483647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392" name="Group 391"/>
            <p:cNvGrpSpPr>
              <a:grpSpLocks/>
            </p:cNvGrpSpPr>
            <p:nvPr>
              <p:custDataLst>
                <p:tags r:id="rId201"/>
              </p:custDataLst>
            </p:nvPr>
          </p:nvGrpSpPr>
          <p:grpSpPr bwMode="auto">
            <a:xfrm>
              <a:off x="6508407" y="1124744"/>
              <a:ext cx="2382319" cy="1279813"/>
              <a:chOff x="527" y="1110"/>
              <a:chExt cx="1410" cy="709"/>
            </a:xfrm>
            <a:grpFill/>
          </p:grpSpPr>
          <p:sp>
            <p:nvSpPr>
              <p:cNvPr id="1399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0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1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2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3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4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5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6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7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2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3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4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5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1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4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5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6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7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8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9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0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4FD1FF"/>
              </a:solidFill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3" name="Freeform 439"/>
            <p:cNvSpPr>
              <a:spLocks/>
            </p:cNvSpPr>
            <p:nvPr/>
          </p:nvSpPr>
          <p:spPr bwMode="auto">
            <a:xfrm>
              <a:off x="8208292" y="5427862"/>
              <a:ext cx="24954" cy="30147"/>
            </a:xfrm>
            <a:custGeom>
              <a:avLst/>
              <a:gdLst>
                <a:gd name="T0" fmla="*/ 2147483647 w 46"/>
                <a:gd name="T1" fmla="*/ 2147483647 h 51"/>
                <a:gd name="T2" fmla="*/ 2147483647 w 46"/>
                <a:gd name="T3" fmla="*/ 0 h 51"/>
                <a:gd name="T4" fmla="*/ 2075281508 w 46"/>
                <a:gd name="T5" fmla="*/ 1032885874 h 51"/>
                <a:gd name="T6" fmla="*/ 1117391297 w 46"/>
                <a:gd name="T7" fmla="*/ 1858914856 h 51"/>
                <a:gd name="T8" fmla="*/ 638593474 w 46"/>
                <a:gd name="T9" fmla="*/ 2147483647 h 51"/>
                <a:gd name="T10" fmla="*/ 319296737 w 46"/>
                <a:gd name="T11" fmla="*/ 2147483647 h 51"/>
                <a:gd name="T12" fmla="*/ 0 w 46"/>
                <a:gd name="T13" fmla="*/ 2147483647 h 51"/>
                <a:gd name="T14" fmla="*/ 0 w 46"/>
                <a:gd name="T15" fmla="*/ 2147483647 h 51"/>
                <a:gd name="T16" fmla="*/ 0 w 46"/>
                <a:gd name="T17" fmla="*/ 2147483647 h 51"/>
                <a:gd name="T18" fmla="*/ 319296737 w 46"/>
                <a:gd name="T19" fmla="*/ 2147483647 h 51"/>
                <a:gd name="T20" fmla="*/ 638593474 w 46"/>
                <a:gd name="T21" fmla="*/ 2147483647 h 51"/>
                <a:gd name="T22" fmla="*/ 1117391297 w 46"/>
                <a:gd name="T23" fmla="*/ 2147483647 h 51"/>
                <a:gd name="T24" fmla="*/ 1596483685 w 46"/>
                <a:gd name="T25" fmla="*/ 2147483647 h 51"/>
                <a:gd name="T26" fmla="*/ 2075281508 w 46"/>
                <a:gd name="T27" fmla="*/ 2147483647 h 51"/>
                <a:gd name="T28" fmla="*/ 2147483647 w 46"/>
                <a:gd name="T29" fmla="*/ 2147483647 h 51"/>
                <a:gd name="T30" fmla="*/ 2147483647 w 46"/>
                <a:gd name="T31" fmla="*/ 2147483647 h 51"/>
                <a:gd name="T32" fmla="*/ 2147483647 w 46"/>
                <a:gd name="T33" fmla="*/ 2147483647 h 51"/>
                <a:gd name="T34" fmla="*/ 2147483647 w 46"/>
                <a:gd name="T35" fmla="*/ 2147483647 h 51"/>
                <a:gd name="T36" fmla="*/ 2147483647 w 46"/>
                <a:gd name="T37" fmla="*/ 2147483647 h 51"/>
                <a:gd name="T38" fmla="*/ 2147483647 w 46"/>
                <a:gd name="T39" fmla="*/ 2147483647 h 51"/>
                <a:gd name="T40" fmla="*/ 2147483647 w 46"/>
                <a:gd name="T41" fmla="*/ 2147483647 h 51"/>
                <a:gd name="T42" fmla="*/ 2147483647 w 46"/>
                <a:gd name="T43" fmla="*/ 2147483647 h 51"/>
                <a:gd name="T44" fmla="*/ 2147483647 w 46"/>
                <a:gd name="T45" fmla="*/ 2147483647 h 51"/>
                <a:gd name="T46" fmla="*/ 2147483647 w 46"/>
                <a:gd name="T47" fmla="*/ 214748364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4" name="Freeform 440"/>
            <p:cNvSpPr>
              <a:spLocks/>
            </p:cNvSpPr>
            <p:nvPr/>
          </p:nvSpPr>
          <p:spPr bwMode="auto">
            <a:xfrm>
              <a:off x="8226591" y="5780761"/>
              <a:ext cx="104807" cy="93988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147483647 h 158"/>
                <a:gd name="T4" fmla="*/ 325387524 w 192"/>
                <a:gd name="T5" fmla="*/ 2147483647 h 158"/>
                <a:gd name="T6" fmla="*/ 650477003 w 192"/>
                <a:gd name="T7" fmla="*/ 2147483647 h 158"/>
                <a:gd name="T8" fmla="*/ 1138557744 w 192"/>
                <a:gd name="T9" fmla="*/ 2147483647 h 158"/>
                <a:gd name="T10" fmla="*/ 1789332792 w 192"/>
                <a:gd name="T11" fmla="*/ 2147483647 h 158"/>
                <a:gd name="T12" fmla="*/ 2147483647 w 192"/>
                <a:gd name="T13" fmla="*/ 2147483647 h 158"/>
                <a:gd name="T14" fmla="*/ 2147483647 w 192"/>
                <a:gd name="T15" fmla="*/ 2147483647 h 158"/>
                <a:gd name="T16" fmla="*/ 2147483647 w 192"/>
                <a:gd name="T17" fmla="*/ 2147483647 h 158"/>
                <a:gd name="T18" fmla="*/ 2147483647 w 192"/>
                <a:gd name="T19" fmla="*/ 2147483647 h 158"/>
                <a:gd name="T20" fmla="*/ 2147483647 w 192"/>
                <a:gd name="T21" fmla="*/ 2147483647 h 158"/>
                <a:gd name="T22" fmla="*/ 2147483647 w 192"/>
                <a:gd name="T23" fmla="*/ 2147483647 h 158"/>
                <a:gd name="T24" fmla="*/ 2147483647 w 192"/>
                <a:gd name="T25" fmla="*/ 2147483647 h 158"/>
                <a:gd name="T26" fmla="*/ 2147483647 w 192"/>
                <a:gd name="T27" fmla="*/ 2147483647 h 158"/>
                <a:gd name="T28" fmla="*/ 2147483647 w 192"/>
                <a:gd name="T29" fmla="*/ 2147483647 h 158"/>
                <a:gd name="T30" fmla="*/ 2147483647 w 192"/>
                <a:gd name="T31" fmla="*/ 2147483647 h 158"/>
                <a:gd name="T32" fmla="*/ 2147483647 w 192"/>
                <a:gd name="T33" fmla="*/ 2147483647 h 158"/>
                <a:gd name="T34" fmla="*/ 2147483647 w 192"/>
                <a:gd name="T35" fmla="*/ 2147483647 h 158"/>
                <a:gd name="T36" fmla="*/ 2147483647 w 192"/>
                <a:gd name="T37" fmla="*/ 2147483647 h 158"/>
                <a:gd name="T38" fmla="*/ 2147483647 w 192"/>
                <a:gd name="T39" fmla="*/ 2147483647 h 158"/>
                <a:gd name="T40" fmla="*/ 2147483647 w 192"/>
                <a:gd name="T41" fmla="*/ 2147483647 h 158"/>
                <a:gd name="T42" fmla="*/ 2147483647 w 192"/>
                <a:gd name="T43" fmla="*/ 2147483647 h 158"/>
                <a:gd name="T44" fmla="*/ 2147483647 w 192"/>
                <a:gd name="T45" fmla="*/ 2147483647 h 158"/>
                <a:gd name="T46" fmla="*/ 2147483647 w 192"/>
                <a:gd name="T47" fmla="*/ 2147483647 h 158"/>
                <a:gd name="T48" fmla="*/ 2147483647 w 192"/>
                <a:gd name="T49" fmla="*/ 2147483647 h 158"/>
                <a:gd name="T50" fmla="*/ 2147483647 w 192"/>
                <a:gd name="T51" fmla="*/ 2147483647 h 158"/>
                <a:gd name="T52" fmla="*/ 2147483647 w 192"/>
                <a:gd name="T53" fmla="*/ 2147483647 h 158"/>
                <a:gd name="T54" fmla="*/ 2147483647 w 192"/>
                <a:gd name="T55" fmla="*/ 2147483647 h 158"/>
                <a:gd name="T56" fmla="*/ 2147483647 w 192"/>
                <a:gd name="T57" fmla="*/ 2147483647 h 158"/>
                <a:gd name="T58" fmla="*/ 2147483647 w 192"/>
                <a:gd name="T59" fmla="*/ 2147483647 h 158"/>
                <a:gd name="T60" fmla="*/ 2147483647 w 192"/>
                <a:gd name="T61" fmla="*/ 2147483647 h 158"/>
                <a:gd name="T62" fmla="*/ 2147483647 w 192"/>
                <a:gd name="T63" fmla="*/ 2147483647 h 158"/>
                <a:gd name="T64" fmla="*/ 2147483647 w 192"/>
                <a:gd name="T65" fmla="*/ 2147483647 h 158"/>
                <a:gd name="T66" fmla="*/ 2147483647 w 192"/>
                <a:gd name="T67" fmla="*/ 2147483647 h 158"/>
                <a:gd name="T68" fmla="*/ 2147483647 w 192"/>
                <a:gd name="T69" fmla="*/ 2147483647 h 158"/>
                <a:gd name="T70" fmla="*/ 2147483647 w 192"/>
                <a:gd name="T71" fmla="*/ 2147483647 h 158"/>
                <a:gd name="T72" fmla="*/ 2114422271 w 192"/>
                <a:gd name="T73" fmla="*/ 1262923894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5" name="Freeform 441"/>
            <p:cNvSpPr>
              <a:spLocks/>
            </p:cNvSpPr>
            <p:nvPr/>
          </p:nvSpPr>
          <p:spPr bwMode="auto">
            <a:xfrm>
              <a:off x="7943779" y="4709653"/>
              <a:ext cx="482444" cy="1074654"/>
            </a:xfrm>
            <a:custGeom>
              <a:avLst/>
              <a:gdLst>
                <a:gd name="T0" fmla="*/ 2147483647 w 884"/>
                <a:gd name="T1" fmla="*/ 2147483647 h 1818"/>
                <a:gd name="T2" fmla="*/ 2147483647 w 884"/>
                <a:gd name="T3" fmla="*/ 2147483647 h 1818"/>
                <a:gd name="T4" fmla="*/ 2147483647 w 884"/>
                <a:gd name="T5" fmla="*/ 2147483647 h 1818"/>
                <a:gd name="T6" fmla="*/ 2147483647 w 884"/>
                <a:gd name="T7" fmla="*/ 2147483647 h 1818"/>
                <a:gd name="T8" fmla="*/ 2147483647 w 884"/>
                <a:gd name="T9" fmla="*/ 2147483647 h 1818"/>
                <a:gd name="T10" fmla="*/ 2147483647 w 884"/>
                <a:gd name="T11" fmla="*/ 2147483647 h 1818"/>
                <a:gd name="T12" fmla="*/ 2147483647 w 884"/>
                <a:gd name="T13" fmla="*/ 2147483647 h 1818"/>
                <a:gd name="T14" fmla="*/ 2147483647 w 884"/>
                <a:gd name="T15" fmla="*/ 2147483647 h 1818"/>
                <a:gd name="T16" fmla="*/ 2147483647 w 884"/>
                <a:gd name="T17" fmla="*/ 2147483647 h 1818"/>
                <a:gd name="T18" fmla="*/ 2147483647 w 884"/>
                <a:gd name="T19" fmla="*/ 2147483647 h 1818"/>
                <a:gd name="T20" fmla="*/ 2147483647 w 884"/>
                <a:gd name="T21" fmla="*/ 2147483647 h 1818"/>
                <a:gd name="T22" fmla="*/ 2147483647 w 884"/>
                <a:gd name="T23" fmla="*/ 2065430014 h 1818"/>
                <a:gd name="T24" fmla="*/ 2147483647 w 884"/>
                <a:gd name="T25" fmla="*/ 2147483647 h 1818"/>
                <a:gd name="T26" fmla="*/ 2147483647 w 884"/>
                <a:gd name="T27" fmla="*/ 2147483647 h 1818"/>
                <a:gd name="T28" fmla="*/ 2147483647 w 884"/>
                <a:gd name="T29" fmla="*/ 1652414118 h 1818"/>
                <a:gd name="T30" fmla="*/ 2147483647 w 884"/>
                <a:gd name="T31" fmla="*/ 2147483647 h 1818"/>
                <a:gd name="T32" fmla="*/ 2147483647 w 884"/>
                <a:gd name="T33" fmla="*/ 2147483647 h 1818"/>
                <a:gd name="T34" fmla="*/ 2147483647 w 884"/>
                <a:gd name="T35" fmla="*/ 2147483647 h 1818"/>
                <a:gd name="T36" fmla="*/ 2147483647 w 884"/>
                <a:gd name="T37" fmla="*/ 2147483647 h 1818"/>
                <a:gd name="T38" fmla="*/ 2147483647 w 884"/>
                <a:gd name="T39" fmla="*/ 2147483647 h 1818"/>
                <a:gd name="T40" fmla="*/ 0 w 884"/>
                <a:gd name="T41" fmla="*/ 2147483647 h 1818"/>
                <a:gd name="T42" fmla="*/ 1950582216 w 884"/>
                <a:gd name="T43" fmla="*/ 2147483647 h 1818"/>
                <a:gd name="T44" fmla="*/ 2147483647 w 884"/>
                <a:gd name="T45" fmla="*/ 2147483647 h 1818"/>
                <a:gd name="T46" fmla="*/ 2147483647 w 884"/>
                <a:gd name="T47" fmla="*/ 2147483647 h 1818"/>
                <a:gd name="T48" fmla="*/ 2147483647 w 884"/>
                <a:gd name="T49" fmla="*/ 2147483647 h 1818"/>
                <a:gd name="T50" fmla="*/ 2147483647 w 884"/>
                <a:gd name="T51" fmla="*/ 2147483647 h 1818"/>
                <a:gd name="T52" fmla="*/ 2147483647 w 884"/>
                <a:gd name="T53" fmla="*/ 2147483647 h 1818"/>
                <a:gd name="T54" fmla="*/ 2147483647 w 884"/>
                <a:gd name="T55" fmla="*/ 2147483647 h 1818"/>
                <a:gd name="T56" fmla="*/ 2147483647 w 884"/>
                <a:gd name="T57" fmla="*/ 2147483647 h 1818"/>
                <a:gd name="T58" fmla="*/ 2147483647 w 884"/>
                <a:gd name="T59" fmla="*/ 2147483647 h 1818"/>
                <a:gd name="T60" fmla="*/ 2147483647 w 884"/>
                <a:gd name="T61" fmla="*/ 2147483647 h 1818"/>
                <a:gd name="T62" fmla="*/ 2147483647 w 884"/>
                <a:gd name="T63" fmla="*/ 2147483647 h 1818"/>
                <a:gd name="T64" fmla="*/ 2147483647 w 884"/>
                <a:gd name="T65" fmla="*/ 2147483647 h 1818"/>
                <a:gd name="T66" fmla="*/ 2147483647 w 884"/>
                <a:gd name="T67" fmla="*/ 2147483647 h 1818"/>
                <a:gd name="T68" fmla="*/ 2147483647 w 884"/>
                <a:gd name="T69" fmla="*/ 2147483647 h 1818"/>
                <a:gd name="T70" fmla="*/ 2147483647 w 884"/>
                <a:gd name="T71" fmla="*/ 2147483647 h 1818"/>
                <a:gd name="T72" fmla="*/ 2147483647 w 884"/>
                <a:gd name="T73" fmla="*/ 2147483647 h 1818"/>
                <a:gd name="T74" fmla="*/ 2147483647 w 884"/>
                <a:gd name="T75" fmla="*/ 2147483647 h 1818"/>
                <a:gd name="T76" fmla="*/ 2147483647 w 884"/>
                <a:gd name="T77" fmla="*/ 2147483647 h 1818"/>
                <a:gd name="T78" fmla="*/ 2147483647 w 884"/>
                <a:gd name="T79" fmla="*/ 2147483647 h 1818"/>
                <a:gd name="T80" fmla="*/ 2147483647 w 884"/>
                <a:gd name="T81" fmla="*/ 2147483647 h 1818"/>
                <a:gd name="T82" fmla="*/ 2147483647 w 884"/>
                <a:gd name="T83" fmla="*/ 2147483647 h 1818"/>
                <a:gd name="T84" fmla="*/ 2147483647 w 884"/>
                <a:gd name="T85" fmla="*/ 2147483647 h 1818"/>
                <a:gd name="T86" fmla="*/ 2147483647 w 884"/>
                <a:gd name="T87" fmla="*/ 2147483647 h 1818"/>
                <a:gd name="T88" fmla="*/ 2147483647 w 884"/>
                <a:gd name="T89" fmla="*/ 2147483647 h 1818"/>
                <a:gd name="T90" fmla="*/ 2147483647 w 884"/>
                <a:gd name="T91" fmla="*/ 2147483647 h 1818"/>
                <a:gd name="T92" fmla="*/ 2147483647 w 884"/>
                <a:gd name="T93" fmla="*/ 2147483647 h 1818"/>
                <a:gd name="T94" fmla="*/ 2147483647 w 884"/>
                <a:gd name="T95" fmla="*/ 2147483647 h 1818"/>
                <a:gd name="T96" fmla="*/ 2147483647 w 884"/>
                <a:gd name="T97" fmla="*/ 2147483647 h 1818"/>
                <a:gd name="T98" fmla="*/ 2147483647 w 884"/>
                <a:gd name="T99" fmla="*/ 2147483647 h 1818"/>
                <a:gd name="T100" fmla="*/ 2147483647 w 884"/>
                <a:gd name="T101" fmla="*/ 2147483647 h 1818"/>
                <a:gd name="T102" fmla="*/ 2147483647 w 884"/>
                <a:gd name="T103" fmla="*/ 2147483647 h 1818"/>
                <a:gd name="T104" fmla="*/ 2147483647 w 884"/>
                <a:gd name="T105" fmla="*/ 2147483647 h 1818"/>
                <a:gd name="T106" fmla="*/ 2147483647 w 884"/>
                <a:gd name="T107" fmla="*/ 2147483647 h 1818"/>
                <a:gd name="T108" fmla="*/ 2147483647 w 884"/>
                <a:gd name="T109" fmla="*/ 2147483647 h 1818"/>
                <a:gd name="T110" fmla="*/ 2147483647 w 884"/>
                <a:gd name="T111" fmla="*/ 2147483647 h 1818"/>
                <a:gd name="T112" fmla="*/ 2147483647 w 884"/>
                <a:gd name="T113" fmla="*/ 2147483647 h 1818"/>
                <a:gd name="T114" fmla="*/ 2147483647 w 884"/>
                <a:gd name="T115" fmla="*/ 2147483647 h 1818"/>
                <a:gd name="T116" fmla="*/ 2147483647 w 884"/>
                <a:gd name="T117" fmla="*/ 2147483647 h 1818"/>
                <a:gd name="T118" fmla="*/ 2147483647 w 884"/>
                <a:gd name="T119" fmla="*/ 214748364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6" name="Freeform 44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8444166" y="3912011"/>
              <a:ext cx="103666" cy="64528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1911003545 h 104"/>
                <a:gd name="T20" fmla="*/ 2147483647 w 186"/>
                <a:gd name="T21" fmla="*/ 1433252504 h 104"/>
                <a:gd name="T22" fmla="*/ 2147483647 w 186"/>
                <a:gd name="T23" fmla="*/ 716433909 h 104"/>
                <a:gd name="T24" fmla="*/ 2147483647 w 186"/>
                <a:gd name="T25" fmla="*/ 23868286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38682867 h 104"/>
                <a:gd name="T32" fmla="*/ 2147483647 w 186"/>
                <a:gd name="T33" fmla="*/ 477751041 h 104"/>
                <a:gd name="T34" fmla="*/ 2147483647 w 186"/>
                <a:gd name="T35" fmla="*/ 955502083 h 104"/>
                <a:gd name="T36" fmla="*/ 2147483647 w 186"/>
                <a:gd name="T37" fmla="*/ 1433252504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1211776954 w 186"/>
                <a:gd name="T47" fmla="*/ 2147483647 h 104"/>
                <a:gd name="T48" fmla="*/ 0 w 186"/>
                <a:gd name="T49" fmla="*/ 2147483647 h 104"/>
                <a:gd name="T50" fmla="*/ 1385109851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7" name="Freeform 450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7568987" y="3478237"/>
              <a:ext cx="374792" cy="59151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180954618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8" name="Freeform 541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8246802" y="3704087"/>
              <a:ext cx="125596" cy="138018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321317 h 237"/>
                <a:gd name="T48" fmla="*/ 2147483647 w 226"/>
                <a:gd name="T49" fmla="*/ 395094287 h 237"/>
                <a:gd name="T50" fmla="*/ 2147483647 w 226"/>
                <a:gd name="T51" fmla="*/ 1184943348 h 237"/>
                <a:gd name="T52" fmla="*/ 2147483647 w 226"/>
                <a:gd name="T53" fmla="*/ 2147483647 h 237"/>
                <a:gd name="T54" fmla="*/ 1716228771 w 226"/>
                <a:gd name="T55" fmla="*/ 2147483647 h 237"/>
                <a:gd name="T56" fmla="*/ 514837455 w 226"/>
                <a:gd name="T57" fmla="*/ 2147483647 h 237"/>
                <a:gd name="T58" fmla="*/ 0 w 226"/>
                <a:gd name="T59" fmla="*/ 2147483647 h 237"/>
                <a:gd name="T60" fmla="*/ 514837455 w 226"/>
                <a:gd name="T61" fmla="*/ 2147483647 h 237"/>
                <a:gd name="T62" fmla="*/ 171622877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4" name="Group 423"/>
          <p:cNvGrpSpPr>
            <a:grpSpLocks/>
          </p:cNvGrpSpPr>
          <p:nvPr/>
        </p:nvGrpSpPr>
        <p:grpSpPr bwMode="auto">
          <a:xfrm>
            <a:off x="4549047" y="2133600"/>
            <a:ext cx="2240810" cy="3482781"/>
            <a:chOff x="5868471" y="1124744"/>
            <a:chExt cx="3096017" cy="4810948"/>
          </a:xfrm>
          <a:solidFill>
            <a:sysClr val="window" lastClr="FFFFFF">
              <a:lumMod val="95000"/>
            </a:sysClr>
          </a:solidFill>
        </p:grpSpPr>
        <p:sp>
          <p:nvSpPr>
            <p:cNvPr id="425" name="Freeform 4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8181015" y="5863994"/>
              <a:ext cx="41864" cy="64528"/>
            </a:xfrm>
            <a:custGeom>
              <a:avLst/>
              <a:gdLst>
                <a:gd name="T0" fmla="*/ 0 w 73"/>
                <a:gd name="T1" fmla="*/ 0 h 20"/>
                <a:gd name="T2" fmla="*/ 188447642 w 73"/>
                <a:gd name="T3" fmla="*/ 2147483647 h 20"/>
                <a:gd name="T4" fmla="*/ 754447775 w 73"/>
                <a:gd name="T5" fmla="*/ 2147483647 h 20"/>
                <a:gd name="T6" fmla="*/ 1508895550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5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5868471" y="1461725"/>
              <a:ext cx="984825" cy="503680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646514735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872592170 h 850"/>
                <a:gd name="T92" fmla="*/ 2147483647 w 1808"/>
                <a:gd name="T93" fmla="*/ 416092418 h 850"/>
                <a:gd name="T94" fmla="*/ 2147483647 w 1808"/>
                <a:gd name="T95" fmla="*/ 2080813482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6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6446607" y="2157198"/>
              <a:ext cx="1734408" cy="86934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7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7493232" y="3908426"/>
              <a:ext cx="426624" cy="66679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094708059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292383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8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870017" y="4544747"/>
              <a:ext cx="328939" cy="127622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9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750403" y="3734558"/>
              <a:ext cx="1214085" cy="1358681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25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29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909889" y="2447575"/>
              <a:ext cx="61800" cy="64528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1680051761 w 112"/>
                <a:gd name="T41" fmla="*/ 2147483647 h 36"/>
                <a:gd name="T42" fmla="*/ 1008092084 w 112"/>
                <a:gd name="T43" fmla="*/ 2147483647 h 36"/>
                <a:gd name="T44" fmla="*/ 168066204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41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973683" y="3263143"/>
              <a:ext cx="39871" cy="66320"/>
            </a:xfrm>
            <a:custGeom>
              <a:avLst/>
              <a:gdLst>
                <a:gd name="T0" fmla="*/ 0 w 80"/>
                <a:gd name="T1" fmla="*/ 2147483647 h 34"/>
                <a:gd name="T2" fmla="*/ 123698282 w 80"/>
                <a:gd name="T3" fmla="*/ 2147483647 h 34"/>
                <a:gd name="T4" fmla="*/ 247644762 w 80"/>
                <a:gd name="T5" fmla="*/ 2147483647 h 34"/>
                <a:gd name="T6" fmla="*/ 495290022 w 80"/>
                <a:gd name="T7" fmla="*/ 2147483647 h 34"/>
                <a:gd name="T8" fmla="*/ 866633066 w 80"/>
                <a:gd name="T9" fmla="*/ 2147483647 h 34"/>
                <a:gd name="T10" fmla="*/ 1609319652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1609319652 w 80"/>
                <a:gd name="T51" fmla="*/ 2147483647 h 34"/>
                <a:gd name="T52" fmla="*/ 866633066 w 80"/>
                <a:gd name="T53" fmla="*/ 2147483647 h 34"/>
                <a:gd name="T54" fmla="*/ 495290022 w 80"/>
                <a:gd name="T55" fmla="*/ 2147483647 h 34"/>
                <a:gd name="T56" fmla="*/ 247644762 w 80"/>
                <a:gd name="T57" fmla="*/ 2147483647 h 34"/>
                <a:gd name="T58" fmla="*/ 123698282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5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8111897" y="3539969"/>
              <a:ext cx="29263" cy="65013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5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137908" y="3513964"/>
              <a:ext cx="16258" cy="6501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5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87639" y="3143391"/>
              <a:ext cx="19508" cy="65013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162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862043" y="4268709"/>
              <a:ext cx="412669" cy="469623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341085 h 795"/>
                <a:gd name="T112" fmla="*/ 2147483647 w 758"/>
                <a:gd name="T113" fmla="*/ 6183410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163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131175" y="3625219"/>
              <a:ext cx="149519" cy="24377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732377 h 414"/>
                <a:gd name="T28" fmla="*/ 2147483647 w 273"/>
                <a:gd name="T29" fmla="*/ 1429163938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657218706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165"/>
            <p:cNvSpPr>
              <a:spLocks/>
            </p:cNvSpPr>
            <p:nvPr/>
          </p:nvSpPr>
          <p:spPr bwMode="auto">
            <a:xfrm>
              <a:off x="8027362" y="3517215"/>
              <a:ext cx="29263" cy="13003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166"/>
            <p:cNvSpPr>
              <a:spLocks/>
            </p:cNvSpPr>
            <p:nvPr/>
          </p:nvSpPr>
          <p:spPr bwMode="auto">
            <a:xfrm>
              <a:off x="7838784" y="3439200"/>
              <a:ext cx="3252" cy="13003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167"/>
            <p:cNvSpPr>
              <a:spLocks/>
            </p:cNvSpPr>
            <p:nvPr/>
          </p:nvSpPr>
          <p:spPr bwMode="auto">
            <a:xfrm>
              <a:off x="7890806" y="3484709"/>
              <a:ext cx="13005" cy="6501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168"/>
            <p:cNvSpPr>
              <a:spLocks/>
            </p:cNvSpPr>
            <p:nvPr/>
          </p:nvSpPr>
          <p:spPr bwMode="auto">
            <a:xfrm>
              <a:off x="7772332" y="3495490"/>
              <a:ext cx="406689" cy="396804"/>
            </a:xfrm>
            <a:custGeom>
              <a:avLst/>
              <a:gdLst>
                <a:gd name="T0" fmla="*/ 1475848108 w 743"/>
                <a:gd name="T1" fmla="*/ 2147483647 h 672"/>
                <a:gd name="T2" fmla="*/ 2147483647 w 743"/>
                <a:gd name="T3" fmla="*/ 2147483647 h 672"/>
                <a:gd name="T4" fmla="*/ 2147483647 w 743"/>
                <a:gd name="T5" fmla="*/ 2147483647 h 672"/>
                <a:gd name="T6" fmla="*/ 2147483647 w 743"/>
                <a:gd name="T7" fmla="*/ 2147483647 h 672"/>
                <a:gd name="T8" fmla="*/ 2147483647 w 743"/>
                <a:gd name="T9" fmla="*/ 2147483647 h 672"/>
                <a:gd name="T10" fmla="*/ 2147483647 w 743"/>
                <a:gd name="T11" fmla="*/ 2147483647 h 672"/>
                <a:gd name="T12" fmla="*/ 2147483647 w 743"/>
                <a:gd name="T13" fmla="*/ 2147483647 h 672"/>
                <a:gd name="T14" fmla="*/ 2147483647 w 743"/>
                <a:gd name="T15" fmla="*/ 2147483647 h 672"/>
                <a:gd name="T16" fmla="*/ 2147483647 w 743"/>
                <a:gd name="T17" fmla="*/ 2147483647 h 672"/>
                <a:gd name="T18" fmla="*/ 2147483647 w 743"/>
                <a:gd name="T19" fmla="*/ 2147483647 h 672"/>
                <a:gd name="T20" fmla="*/ 2147483647 w 743"/>
                <a:gd name="T21" fmla="*/ 2147483647 h 672"/>
                <a:gd name="T22" fmla="*/ 2147483647 w 743"/>
                <a:gd name="T23" fmla="*/ 2147483647 h 672"/>
                <a:gd name="T24" fmla="*/ 2147483647 w 743"/>
                <a:gd name="T25" fmla="*/ 2147483647 h 672"/>
                <a:gd name="T26" fmla="*/ 2147483647 w 743"/>
                <a:gd name="T27" fmla="*/ 2147483647 h 672"/>
                <a:gd name="T28" fmla="*/ 2147483647 w 743"/>
                <a:gd name="T29" fmla="*/ 2147483647 h 672"/>
                <a:gd name="T30" fmla="*/ 2147483647 w 743"/>
                <a:gd name="T31" fmla="*/ 2147483647 h 672"/>
                <a:gd name="T32" fmla="*/ 2147483647 w 743"/>
                <a:gd name="T33" fmla="*/ 2147483647 h 672"/>
                <a:gd name="T34" fmla="*/ 2147483647 w 743"/>
                <a:gd name="T35" fmla="*/ 2147483647 h 672"/>
                <a:gd name="T36" fmla="*/ 2147483647 w 743"/>
                <a:gd name="T37" fmla="*/ 2147483647 h 672"/>
                <a:gd name="T38" fmla="*/ 2147483647 w 743"/>
                <a:gd name="T39" fmla="*/ 2147483647 h 672"/>
                <a:gd name="T40" fmla="*/ 2147483647 w 743"/>
                <a:gd name="T41" fmla="*/ 2147483647 h 672"/>
                <a:gd name="T42" fmla="*/ 2147483647 w 743"/>
                <a:gd name="T43" fmla="*/ 2147483647 h 672"/>
                <a:gd name="T44" fmla="*/ 2147483647 w 743"/>
                <a:gd name="T45" fmla="*/ 2147483647 h 672"/>
                <a:gd name="T46" fmla="*/ 2147483647 w 743"/>
                <a:gd name="T47" fmla="*/ 2147483647 h 672"/>
                <a:gd name="T48" fmla="*/ 2147483647 w 743"/>
                <a:gd name="T49" fmla="*/ 2147483647 h 672"/>
                <a:gd name="T50" fmla="*/ 2147483647 w 743"/>
                <a:gd name="T51" fmla="*/ 2147483647 h 672"/>
                <a:gd name="T52" fmla="*/ 2147483647 w 743"/>
                <a:gd name="T53" fmla="*/ 2147483647 h 672"/>
                <a:gd name="T54" fmla="*/ 2147483647 w 743"/>
                <a:gd name="T55" fmla="*/ 2147483647 h 672"/>
                <a:gd name="T56" fmla="*/ 2147483647 w 743"/>
                <a:gd name="T57" fmla="*/ 2147483647 h 672"/>
                <a:gd name="T58" fmla="*/ 2147483647 w 743"/>
                <a:gd name="T59" fmla="*/ 2147483647 h 672"/>
                <a:gd name="T60" fmla="*/ 2147483647 w 743"/>
                <a:gd name="T61" fmla="*/ 2147483647 h 672"/>
                <a:gd name="T62" fmla="*/ 2147483647 w 743"/>
                <a:gd name="T63" fmla="*/ 2147483647 h 672"/>
                <a:gd name="T64" fmla="*/ 2147483647 w 743"/>
                <a:gd name="T65" fmla="*/ 2147483647 h 672"/>
                <a:gd name="T66" fmla="*/ 2147483647 w 743"/>
                <a:gd name="T67" fmla="*/ 2147483647 h 672"/>
                <a:gd name="T68" fmla="*/ 2147483647 w 743"/>
                <a:gd name="T69" fmla="*/ 2147483647 h 672"/>
                <a:gd name="T70" fmla="*/ 2147483647 w 743"/>
                <a:gd name="T71" fmla="*/ 2147483647 h 672"/>
                <a:gd name="T72" fmla="*/ 2147483647 w 743"/>
                <a:gd name="T73" fmla="*/ 2147483647 h 672"/>
                <a:gd name="T74" fmla="*/ 2147483647 w 743"/>
                <a:gd name="T75" fmla="*/ 2147483647 h 672"/>
                <a:gd name="T76" fmla="*/ 2147483647 w 743"/>
                <a:gd name="T77" fmla="*/ 2147483647 h 672"/>
                <a:gd name="T78" fmla="*/ 2147483647 w 743"/>
                <a:gd name="T79" fmla="*/ 2147483647 h 672"/>
                <a:gd name="T80" fmla="*/ 2147483647 w 743"/>
                <a:gd name="T81" fmla="*/ 2147483647 h 672"/>
                <a:gd name="T82" fmla="*/ 2147483647 w 743"/>
                <a:gd name="T83" fmla="*/ 2147483647 h 672"/>
                <a:gd name="T84" fmla="*/ 2147483647 w 743"/>
                <a:gd name="T85" fmla="*/ 2147483647 h 672"/>
                <a:gd name="T86" fmla="*/ 2147483647 w 743"/>
                <a:gd name="T87" fmla="*/ 2147483647 h 672"/>
                <a:gd name="T88" fmla="*/ 2147483647 w 743"/>
                <a:gd name="T89" fmla="*/ 2147483647 h 672"/>
                <a:gd name="T90" fmla="*/ 2147483647 w 743"/>
                <a:gd name="T91" fmla="*/ 2147483647 h 672"/>
                <a:gd name="T92" fmla="*/ 2147483647 w 743"/>
                <a:gd name="T93" fmla="*/ 2058891364 h 672"/>
                <a:gd name="T94" fmla="*/ 2147483647 w 743"/>
                <a:gd name="T95" fmla="*/ 2147483647 h 672"/>
                <a:gd name="T96" fmla="*/ 2147483647 w 743"/>
                <a:gd name="T97" fmla="*/ 2147483647 h 672"/>
                <a:gd name="T98" fmla="*/ 2147483647 w 743"/>
                <a:gd name="T99" fmla="*/ 2147483647 h 672"/>
                <a:gd name="T100" fmla="*/ 2147483647 w 743"/>
                <a:gd name="T101" fmla="*/ 2147483647 h 672"/>
                <a:gd name="T102" fmla="*/ 2147483647 w 743"/>
                <a:gd name="T103" fmla="*/ 2147483647 h 672"/>
                <a:gd name="T104" fmla="*/ 2147483647 w 743"/>
                <a:gd name="T105" fmla="*/ 2147483647 h 672"/>
                <a:gd name="T106" fmla="*/ 2147483647 w 743"/>
                <a:gd name="T107" fmla="*/ 2147483647 h 672"/>
                <a:gd name="T108" fmla="*/ 2147483647 w 743"/>
                <a:gd name="T109" fmla="*/ 2147483647 h 672"/>
                <a:gd name="T110" fmla="*/ 2147483647 w 743"/>
                <a:gd name="T111" fmla="*/ 2147483647 h 672"/>
                <a:gd name="T112" fmla="*/ 2147483647 w 743"/>
                <a:gd name="T113" fmla="*/ 2147483647 h 672"/>
                <a:gd name="T114" fmla="*/ 2147483647 w 743"/>
                <a:gd name="T115" fmla="*/ 2147483647 h 672"/>
                <a:gd name="T116" fmla="*/ 2147483647 w 743"/>
                <a:gd name="T117" fmla="*/ 2147483647 h 672"/>
                <a:gd name="T118" fmla="*/ 163883078 w 743"/>
                <a:gd name="T119" fmla="*/ 2147483647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19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6538311" y="2757671"/>
              <a:ext cx="839293" cy="65603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980882002 w 1535"/>
                <a:gd name="T71" fmla="*/ 2147483647 h 1109"/>
                <a:gd name="T72" fmla="*/ 2147483647 w 1535"/>
                <a:gd name="T73" fmla="*/ 1035125624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194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139149" y="4609276"/>
              <a:ext cx="265146" cy="29934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127626 h 505"/>
                <a:gd name="T80" fmla="*/ 2147483647 w 486"/>
                <a:gd name="T81" fmla="*/ 416707361 h 505"/>
                <a:gd name="T82" fmla="*/ 2147483647 w 486"/>
                <a:gd name="T83" fmla="*/ 208353681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195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352462" y="3711256"/>
              <a:ext cx="91704" cy="123679"/>
            </a:xfrm>
            <a:custGeom>
              <a:avLst/>
              <a:gdLst>
                <a:gd name="T0" fmla="*/ 118014264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277804 h 208"/>
                <a:gd name="T46" fmla="*/ 2147483647 w 166"/>
                <a:gd name="T47" fmla="*/ 1681893477 h 208"/>
                <a:gd name="T48" fmla="*/ 2147483647 w 166"/>
                <a:gd name="T49" fmla="*/ 1051138902 h 208"/>
                <a:gd name="T50" fmla="*/ 2147483647 w 166"/>
                <a:gd name="T51" fmla="*/ 630753981 h 208"/>
                <a:gd name="T52" fmla="*/ 2147483647 w 166"/>
                <a:gd name="T53" fmla="*/ 210369060 h 208"/>
                <a:gd name="T54" fmla="*/ 2147483647 w 166"/>
                <a:gd name="T55" fmla="*/ 0 h 208"/>
                <a:gd name="T56" fmla="*/ 2147483647 w 166"/>
                <a:gd name="T57" fmla="*/ 210369060 h 208"/>
                <a:gd name="T58" fmla="*/ 2147483647 w 166"/>
                <a:gd name="T59" fmla="*/ 1051138902 h 208"/>
                <a:gd name="T60" fmla="*/ 2147483647 w 166"/>
                <a:gd name="T61" fmla="*/ 2147483647 h 208"/>
                <a:gd name="T62" fmla="*/ 1854597389 w 166"/>
                <a:gd name="T63" fmla="*/ 2147483647 h 208"/>
                <a:gd name="T64" fmla="*/ 1180142643 w 166"/>
                <a:gd name="T65" fmla="*/ 2147483647 h 208"/>
                <a:gd name="T66" fmla="*/ 674454746 w 166"/>
                <a:gd name="T67" fmla="*/ 2147483647 h 208"/>
                <a:gd name="T68" fmla="*/ 33722709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337227097 w 166"/>
                <a:gd name="T75" fmla="*/ 2147483647 h 208"/>
                <a:gd name="T76" fmla="*/ 505688450 w 166"/>
                <a:gd name="T77" fmla="*/ 2147483647 h 208"/>
                <a:gd name="T78" fmla="*/ 842915546 w 166"/>
                <a:gd name="T79" fmla="*/ 2147483647 h 208"/>
                <a:gd name="T80" fmla="*/ 1685831093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1854597389 w 166"/>
                <a:gd name="T109" fmla="*/ 2147483647 h 208"/>
                <a:gd name="T110" fmla="*/ 118014264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196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7742429" y="3212954"/>
              <a:ext cx="87717" cy="66320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1682979011 w 164"/>
                <a:gd name="T27" fmla="*/ 2147483647 h 104"/>
                <a:gd name="T28" fmla="*/ 918014565 w 164"/>
                <a:gd name="T29" fmla="*/ 2147483647 h 104"/>
                <a:gd name="T30" fmla="*/ 459150358 w 164"/>
                <a:gd name="T31" fmla="*/ 2147483647 h 104"/>
                <a:gd name="T32" fmla="*/ 153050119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53050119 w 164"/>
                <a:gd name="T41" fmla="*/ 2147483647 h 104"/>
                <a:gd name="T42" fmla="*/ 459150358 w 164"/>
                <a:gd name="T43" fmla="*/ 2147483647 h 104"/>
                <a:gd name="T44" fmla="*/ 918014565 w 164"/>
                <a:gd name="T45" fmla="*/ 2147483647 h 104"/>
                <a:gd name="T46" fmla="*/ 1836029131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584870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584870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197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198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8159085" y="5847862"/>
              <a:ext cx="43859" cy="66320"/>
            </a:xfrm>
            <a:custGeom>
              <a:avLst/>
              <a:gdLst>
                <a:gd name="T0" fmla="*/ 0 w 80"/>
                <a:gd name="T1" fmla="*/ 0 h 18"/>
                <a:gd name="T2" fmla="*/ 164709185 w 80"/>
                <a:gd name="T3" fmla="*/ 2147483647 h 18"/>
                <a:gd name="T4" fmla="*/ 823846908 w 80"/>
                <a:gd name="T5" fmla="*/ 2147483647 h 18"/>
                <a:gd name="T6" fmla="*/ 1318275445 w 80"/>
                <a:gd name="T7" fmla="*/ 2147483647 h 18"/>
                <a:gd name="T8" fmla="*/ 1812703435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199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8159085" y="5824560"/>
              <a:ext cx="27910" cy="681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010370648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200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8121208" y="5817390"/>
              <a:ext cx="31897" cy="681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061005162 w 54"/>
                <a:gd name="T5" fmla="*/ 2147483647 h 39"/>
                <a:gd name="T6" fmla="*/ 1236533278 w 54"/>
                <a:gd name="T7" fmla="*/ 2147483647 h 39"/>
                <a:gd name="T8" fmla="*/ 824471884 w 54"/>
                <a:gd name="T9" fmla="*/ 2147483647 h 39"/>
                <a:gd name="T10" fmla="*/ 412061395 w 54"/>
                <a:gd name="T11" fmla="*/ 2147483647 h 39"/>
                <a:gd name="T12" fmla="*/ 0 w 54"/>
                <a:gd name="T13" fmla="*/ 2147483647 h 39"/>
                <a:gd name="T14" fmla="*/ 412061395 w 54"/>
                <a:gd name="T15" fmla="*/ 2147483647 h 39"/>
                <a:gd name="T16" fmla="*/ 618266639 w 54"/>
                <a:gd name="T17" fmla="*/ 2147483647 h 39"/>
                <a:gd name="T18" fmla="*/ 1030328034 w 54"/>
                <a:gd name="T19" fmla="*/ 2147483647 h 39"/>
                <a:gd name="T20" fmla="*/ 1648595264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201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8089310" y="5806635"/>
              <a:ext cx="35884" cy="66321"/>
            </a:xfrm>
            <a:custGeom>
              <a:avLst/>
              <a:gdLst>
                <a:gd name="T0" fmla="*/ 0 w 60"/>
                <a:gd name="T1" fmla="*/ 2147483647 h 15"/>
                <a:gd name="T2" fmla="*/ 2139306595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49726408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202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8059406" y="5792296"/>
              <a:ext cx="41866" cy="64528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1488204873 w 79"/>
                <a:gd name="T13" fmla="*/ 2147483647 h 32"/>
                <a:gd name="T14" fmla="*/ 744242873 w 79"/>
                <a:gd name="T15" fmla="*/ 2147483647 h 32"/>
                <a:gd name="T16" fmla="*/ 0 w 79"/>
                <a:gd name="T17" fmla="*/ 2147483647 h 32"/>
                <a:gd name="T18" fmla="*/ 744242873 w 79"/>
                <a:gd name="T19" fmla="*/ 2147483647 h 32"/>
                <a:gd name="T20" fmla="*/ 1488204873 w 79"/>
                <a:gd name="T21" fmla="*/ 2147483647 h 32"/>
                <a:gd name="T22" fmla="*/ 1785901810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203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8051432" y="5770786"/>
              <a:ext cx="37878" cy="64528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1701204284 w 66"/>
                <a:gd name="T9" fmla="*/ 2147483647 h 19"/>
                <a:gd name="T10" fmla="*/ 945296568 w 66"/>
                <a:gd name="T11" fmla="*/ 2147483647 h 19"/>
                <a:gd name="T12" fmla="*/ 37811885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204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7925838" y="5421258"/>
              <a:ext cx="31897" cy="68113"/>
            </a:xfrm>
            <a:custGeom>
              <a:avLst/>
              <a:gdLst>
                <a:gd name="T0" fmla="*/ 2147483647 w 53"/>
                <a:gd name="T1" fmla="*/ 0 h 80"/>
                <a:gd name="T2" fmla="*/ 1743990743 w 53"/>
                <a:gd name="T3" fmla="*/ 2147483647 h 80"/>
                <a:gd name="T4" fmla="*/ 871814220 w 53"/>
                <a:gd name="T5" fmla="*/ 2147483647 h 80"/>
                <a:gd name="T6" fmla="*/ 436088562 w 53"/>
                <a:gd name="T7" fmla="*/ 2147483647 h 80"/>
                <a:gd name="T8" fmla="*/ 218044281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436088562 w 53"/>
                <a:gd name="T17" fmla="*/ 2147483647 h 80"/>
                <a:gd name="T18" fmla="*/ 1307902783 w 53"/>
                <a:gd name="T19" fmla="*/ 2147483647 h 80"/>
                <a:gd name="T20" fmla="*/ 1961672722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6892630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205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7963715" y="5528805"/>
              <a:ext cx="21930" cy="60943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1530319795 w 41"/>
                <a:gd name="T17" fmla="*/ 2147483647 h 43"/>
                <a:gd name="T18" fmla="*/ 918077520 w 41"/>
                <a:gd name="T19" fmla="*/ 2147483647 h 43"/>
                <a:gd name="T20" fmla="*/ 459181572 w 41"/>
                <a:gd name="T21" fmla="*/ 2147483647 h 43"/>
                <a:gd name="T22" fmla="*/ 15306070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Freeform 20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7969696" y="5553900"/>
              <a:ext cx="9967" cy="66320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123679506 w 20"/>
                <a:gd name="T5" fmla="*/ 2147483647 h 24"/>
                <a:gd name="T6" fmla="*/ 247607689 w 20"/>
                <a:gd name="T7" fmla="*/ 2147483647 h 24"/>
                <a:gd name="T8" fmla="*/ 494967200 w 20"/>
                <a:gd name="T9" fmla="*/ 2147483647 h 24"/>
                <a:gd name="T10" fmla="*/ 866254396 w 20"/>
                <a:gd name="T11" fmla="*/ 2147483647 h 24"/>
                <a:gd name="T12" fmla="*/ 1237789770 w 20"/>
                <a:gd name="T13" fmla="*/ 2147483647 h 24"/>
                <a:gd name="T14" fmla="*/ 1732756970 w 20"/>
                <a:gd name="T15" fmla="*/ 2147483647 h 24"/>
                <a:gd name="T16" fmla="*/ 2104044165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207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7987638" y="5623805"/>
              <a:ext cx="21930" cy="68113"/>
            </a:xfrm>
            <a:custGeom>
              <a:avLst/>
              <a:gdLst>
                <a:gd name="T0" fmla="*/ 0 w 39"/>
                <a:gd name="T1" fmla="*/ 2147483647 h 43"/>
                <a:gd name="T2" fmla="*/ 355713597 w 39"/>
                <a:gd name="T3" fmla="*/ 2147483647 h 43"/>
                <a:gd name="T4" fmla="*/ 1066824774 w 39"/>
                <a:gd name="T5" fmla="*/ 2147483647 h 43"/>
                <a:gd name="T6" fmla="*/ 2133649548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1066824774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208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7971689" y="5638145"/>
              <a:ext cx="33891" cy="66321"/>
            </a:xfrm>
            <a:custGeom>
              <a:avLst/>
              <a:gdLst>
                <a:gd name="T0" fmla="*/ 2147483647 w 55"/>
                <a:gd name="T1" fmla="*/ 2147483647 h 62"/>
                <a:gd name="T2" fmla="*/ 1871933029 w 55"/>
                <a:gd name="T3" fmla="*/ 0 h 62"/>
                <a:gd name="T4" fmla="*/ 935966515 w 55"/>
                <a:gd name="T5" fmla="*/ 2147483647 h 62"/>
                <a:gd name="T6" fmla="*/ 233896580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467793160 w 55"/>
                <a:gd name="T13" fmla="*/ 2147483647 h 62"/>
                <a:gd name="T14" fmla="*/ 935966515 w 55"/>
                <a:gd name="T15" fmla="*/ 2147483647 h 62"/>
                <a:gd name="T16" fmla="*/ 1871933029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209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8009568" y="5675787"/>
              <a:ext cx="13954" cy="66320"/>
            </a:xfrm>
            <a:custGeom>
              <a:avLst/>
              <a:gdLst>
                <a:gd name="T0" fmla="*/ 2091309104 w 35"/>
                <a:gd name="T1" fmla="*/ 2147483647 h 43"/>
                <a:gd name="T2" fmla="*/ 443630352 w 35"/>
                <a:gd name="T3" fmla="*/ 0 h 43"/>
                <a:gd name="T4" fmla="*/ 253525840 w 35"/>
                <a:gd name="T5" fmla="*/ 2147483647 h 43"/>
                <a:gd name="T6" fmla="*/ 0 w 35"/>
                <a:gd name="T7" fmla="*/ 2147483647 h 43"/>
                <a:gd name="T8" fmla="*/ 126683582 w 35"/>
                <a:gd name="T9" fmla="*/ 2147483647 h 43"/>
                <a:gd name="T10" fmla="*/ 316788094 w 35"/>
                <a:gd name="T11" fmla="*/ 2147483647 h 43"/>
                <a:gd name="T12" fmla="*/ 380209024 w 35"/>
                <a:gd name="T13" fmla="*/ 2147483647 h 43"/>
                <a:gd name="T14" fmla="*/ 506892605 w 35"/>
                <a:gd name="T15" fmla="*/ 2147483647 h 43"/>
                <a:gd name="T16" fmla="*/ 697156193 w 35"/>
                <a:gd name="T17" fmla="*/ 2147483647 h 43"/>
                <a:gd name="T18" fmla="*/ 887260704 w 35"/>
                <a:gd name="T19" fmla="*/ 2147483647 h 43"/>
                <a:gd name="T20" fmla="*/ 1140627469 w 35"/>
                <a:gd name="T21" fmla="*/ 2147483647 h 43"/>
                <a:gd name="T22" fmla="*/ 1394152911 w 35"/>
                <a:gd name="T23" fmla="*/ 2147483647 h 43"/>
                <a:gd name="T24" fmla="*/ 1647678752 w 35"/>
                <a:gd name="T25" fmla="*/ 2147483647 h 43"/>
                <a:gd name="T26" fmla="*/ 1774362333 w 35"/>
                <a:gd name="T27" fmla="*/ 2147483647 h 43"/>
                <a:gd name="T28" fmla="*/ 1964466845 w 35"/>
                <a:gd name="T29" fmla="*/ 2147483647 h 43"/>
                <a:gd name="T30" fmla="*/ 2091309104 w 35"/>
                <a:gd name="T31" fmla="*/ 2147483647 h 43"/>
                <a:gd name="T32" fmla="*/ 2147483647 w 35"/>
                <a:gd name="T33" fmla="*/ 2147483647 h 43"/>
                <a:gd name="T34" fmla="*/ 2091309104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210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8005580" y="5713428"/>
              <a:ext cx="25916" cy="6273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1987659404 w 53"/>
                <a:gd name="T11" fmla="*/ 2147483647 h 21"/>
                <a:gd name="T12" fmla="*/ 1519974867 w 53"/>
                <a:gd name="T13" fmla="*/ 2147483647 h 21"/>
                <a:gd name="T14" fmla="*/ 935369074 w 53"/>
                <a:gd name="T15" fmla="*/ 2147483647 h 21"/>
                <a:gd name="T16" fmla="*/ 0 w 53"/>
                <a:gd name="T17" fmla="*/ 2147483647 h 21"/>
                <a:gd name="T18" fmla="*/ 584605793 w 53"/>
                <a:gd name="T19" fmla="*/ 2147483647 h 21"/>
                <a:gd name="T20" fmla="*/ 1286132843 w 53"/>
                <a:gd name="T21" fmla="*/ 2147483647 h 21"/>
                <a:gd name="T22" fmla="*/ 1987659404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211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8035483" y="5729560"/>
              <a:ext cx="21930" cy="64528"/>
            </a:xfrm>
            <a:custGeom>
              <a:avLst/>
              <a:gdLst>
                <a:gd name="T0" fmla="*/ 2147483647 w 43"/>
                <a:gd name="T1" fmla="*/ 0 h 38"/>
                <a:gd name="T2" fmla="*/ 1591812000 w 43"/>
                <a:gd name="T3" fmla="*/ 0 h 38"/>
                <a:gd name="T4" fmla="*/ 265302000 w 43"/>
                <a:gd name="T5" fmla="*/ 0 h 38"/>
                <a:gd name="T6" fmla="*/ 132651000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132651000 w 43"/>
                <a:gd name="T15" fmla="*/ 2147483647 h 38"/>
                <a:gd name="T16" fmla="*/ 265302000 w 43"/>
                <a:gd name="T17" fmla="*/ 2147483647 h 38"/>
                <a:gd name="T18" fmla="*/ 397953000 w 43"/>
                <a:gd name="T19" fmla="*/ 2147483647 h 38"/>
                <a:gd name="T20" fmla="*/ 663255000 w 43"/>
                <a:gd name="T21" fmla="*/ 2147483647 h 38"/>
                <a:gd name="T22" fmla="*/ 1326510000 w 43"/>
                <a:gd name="T23" fmla="*/ 2147483647 h 38"/>
                <a:gd name="T24" fmla="*/ 1989765000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212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8037478" y="5761824"/>
              <a:ext cx="7974" cy="64528"/>
            </a:xfrm>
            <a:custGeom>
              <a:avLst/>
              <a:gdLst>
                <a:gd name="T0" fmla="*/ 0 w 20"/>
                <a:gd name="T1" fmla="*/ 0 h 5"/>
                <a:gd name="T2" fmla="*/ 63425595 w 20"/>
                <a:gd name="T3" fmla="*/ 2147483647 h 5"/>
                <a:gd name="T4" fmla="*/ 126692507 w 20"/>
                <a:gd name="T5" fmla="*/ 2147483647 h 5"/>
                <a:gd name="T6" fmla="*/ 253544095 w 20"/>
                <a:gd name="T7" fmla="*/ 2147483647 h 5"/>
                <a:gd name="T8" fmla="*/ 443662196 w 20"/>
                <a:gd name="T9" fmla="*/ 2147483647 h 5"/>
                <a:gd name="T10" fmla="*/ 697205893 w 20"/>
                <a:gd name="T11" fmla="*/ 2147483647 h 5"/>
                <a:gd name="T12" fmla="*/ 887323994 w 20"/>
                <a:gd name="T13" fmla="*/ 2147483647 h 5"/>
                <a:gd name="T14" fmla="*/ 1077442494 w 20"/>
                <a:gd name="T15" fmla="*/ 2147483647 h 5"/>
                <a:gd name="T16" fmla="*/ 1267560596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213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8131175" y="5840692"/>
              <a:ext cx="43859" cy="64528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1301298933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214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8179021" y="5774371"/>
              <a:ext cx="155499" cy="11292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1016671277 w 281"/>
                <a:gd name="T25" fmla="*/ 2147483647 h 193"/>
                <a:gd name="T26" fmla="*/ 0 w 281"/>
                <a:gd name="T27" fmla="*/ 2147483647 h 193"/>
                <a:gd name="T28" fmla="*/ 169343391 w 281"/>
                <a:gd name="T29" fmla="*/ 2147483647 h 193"/>
                <a:gd name="T30" fmla="*/ 1525007469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215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7616833" y="3252388"/>
              <a:ext cx="65789" cy="66320"/>
            </a:xfrm>
            <a:custGeom>
              <a:avLst/>
              <a:gdLst>
                <a:gd name="T0" fmla="*/ 0 w 120"/>
                <a:gd name="T1" fmla="*/ 2147483647 h 56"/>
                <a:gd name="T2" fmla="*/ 659147666 w 120"/>
                <a:gd name="T3" fmla="*/ 2147483647 h 56"/>
                <a:gd name="T4" fmla="*/ 1647718948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0598323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131829533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216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7435618" y="3097882"/>
              <a:ext cx="315381" cy="123524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217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7820178" y="3212954"/>
              <a:ext cx="111640" cy="7886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599801309 h 129"/>
                <a:gd name="T44" fmla="*/ 2147483647 w 207"/>
                <a:gd name="T45" fmla="*/ 0 h 129"/>
                <a:gd name="T46" fmla="*/ 0 w 207"/>
                <a:gd name="T47" fmla="*/ 0 h 129"/>
                <a:gd name="T48" fmla="*/ 156778695 w 207"/>
                <a:gd name="T49" fmla="*/ 1371044369 h 129"/>
                <a:gd name="T50" fmla="*/ 313848624 w 207"/>
                <a:gd name="T51" fmla="*/ 2147483647 h 129"/>
                <a:gd name="T52" fmla="*/ 627406553 w 207"/>
                <a:gd name="T53" fmla="*/ 2147483647 h 129"/>
                <a:gd name="T54" fmla="*/ 941255177 w 207"/>
                <a:gd name="T55" fmla="*/ 2147483647 h 129"/>
                <a:gd name="T56" fmla="*/ 1568662269 w 207"/>
                <a:gd name="T57" fmla="*/ 2147483647 h 129"/>
                <a:gd name="T58" fmla="*/ 2039289588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1725731659 w 207"/>
                <a:gd name="T69" fmla="*/ 2147483647 h 129"/>
                <a:gd name="T70" fmla="*/ 1098034411 w 207"/>
                <a:gd name="T71" fmla="*/ 2147483647 h 129"/>
                <a:gd name="T72" fmla="*/ 0 w 207"/>
                <a:gd name="T73" fmla="*/ 2147483647 h 129"/>
                <a:gd name="T74" fmla="*/ 627406553 w 207"/>
                <a:gd name="T75" fmla="*/ 2147483647 h 129"/>
                <a:gd name="T76" fmla="*/ 2039289588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218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7277926" y="3281067"/>
              <a:ext cx="41866" cy="95000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84805 h 154"/>
                <a:gd name="T4" fmla="*/ 2147483647 w 72"/>
                <a:gd name="T5" fmla="*/ 2112784578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589664003 w 72"/>
                <a:gd name="T45" fmla="*/ 2147483647 h 154"/>
                <a:gd name="T46" fmla="*/ 1572887594 w 72"/>
                <a:gd name="T47" fmla="*/ 2147483647 h 154"/>
                <a:gd name="T48" fmla="*/ 1769329263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219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7178247" y="3281067"/>
              <a:ext cx="117621" cy="164906"/>
            </a:xfrm>
            <a:custGeom>
              <a:avLst/>
              <a:gdLst>
                <a:gd name="T0" fmla="*/ 1328307694 w 214"/>
                <a:gd name="T1" fmla="*/ 2147483647 h 271"/>
                <a:gd name="T2" fmla="*/ 1992612414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137723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220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7238054" y="3406539"/>
              <a:ext cx="89711" cy="6452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1410964054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221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7277926" y="3363520"/>
              <a:ext cx="179421" cy="98584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109769 h 169"/>
                <a:gd name="T40" fmla="*/ 2147483647 w 332"/>
                <a:gd name="T41" fmla="*/ 198384842 h 169"/>
                <a:gd name="T42" fmla="*/ 2147483647 w 332"/>
                <a:gd name="T43" fmla="*/ 0 h 169"/>
                <a:gd name="T44" fmla="*/ 2147483647 w 332"/>
                <a:gd name="T45" fmla="*/ 198384842 h 169"/>
                <a:gd name="T46" fmla="*/ 2147483647 w 332"/>
                <a:gd name="T47" fmla="*/ 793878869 h 169"/>
                <a:gd name="T48" fmla="*/ 2147483647 w 332"/>
                <a:gd name="T49" fmla="*/ 1984866923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736289983 w 332"/>
                <a:gd name="T67" fmla="*/ 2147483647 h 169"/>
                <a:gd name="T68" fmla="*/ 110485884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222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7299856" y="3397576"/>
              <a:ext cx="157492" cy="138020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06387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223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7363650" y="3524841"/>
              <a:ext cx="105659" cy="11292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779836163 w 205"/>
                <a:gd name="T43" fmla="*/ 2147483647 h 191"/>
                <a:gd name="T44" fmla="*/ 54776460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410690348 w 205"/>
                <a:gd name="T51" fmla="*/ 2147483647 h 191"/>
                <a:gd name="T52" fmla="*/ 1095263256 w 205"/>
                <a:gd name="T53" fmla="*/ 2147483647 h 191"/>
                <a:gd name="T54" fmla="*/ 1916910419 w 205"/>
                <a:gd name="T55" fmla="*/ 2147483647 h 191"/>
                <a:gd name="T56" fmla="*/ 2147483647 w 205"/>
                <a:gd name="T57" fmla="*/ 826678766 h 191"/>
                <a:gd name="T58" fmla="*/ 2147483647 w 205"/>
                <a:gd name="T59" fmla="*/ 0 h 191"/>
                <a:gd name="T60" fmla="*/ 2147483647 w 205"/>
                <a:gd name="T61" fmla="*/ 1239844033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224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7465322" y="3585785"/>
              <a:ext cx="179421" cy="89623"/>
            </a:xfrm>
            <a:custGeom>
              <a:avLst/>
              <a:gdLst>
                <a:gd name="T0" fmla="*/ 486561939 w 329"/>
                <a:gd name="T1" fmla="*/ 2147483647 h 154"/>
                <a:gd name="T2" fmla="*/ 0 w 329"/>
                <a:gd name="T3" fmla="*/ 2147483647 h 154"/>
                <a:gd name="T4" fmla="*/ 324473880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461252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2692460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486561939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225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8320565" y="5001824"/>
              <a:ext cx="167460" cy="175661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63819660 w 306"/>
                <a:gd name="T37" fmla="*/ 2147483647 h 293"/>
                <a:gd name="T38" fmla="*/ 0 w 306"/>
                <a:gd name="T39" fmla="*/ 2147483647 h 293"/>
                <a:gd name="T40" fmla="*/ 163819660 w 306"/>
                <a:gd name="T41" fmla="*/ 2147483647 h 293"/>
                <a:gd name="T42" fmla="*/ 655579085 w 306"/>
                <a:gd name="T43" fmla="*/ 2147483647 h 293"/>
                <a:gd name="T44" fmla="*/ 1802917593 w 306"/>
                <a:gd name="T45" fmla="*/ 2147483647 h 293"/>
                <a:gd name="T46" fmla="*/ 2147483647 w 306"/>
                <a:gd name="T47" fmla="*/ 1723830938 h 293"/>
                <a:gd name="T48" fmla="*/ 2147483647 w 306"/>
                <a:gd name="T49" fmla="*/ 430957585 h 293"/>
                <a:gd name="T50" fmla="*/ 2147483647 w 306"/>
                <a:gd name="T51" fmla="*/ 0 h 293"/>
                <a:gd name="T52" fmla="*/ 2147483647 w 306"/>
                <a:gd name="T53" fmla="*/ 1292873353 h 293"/>
                <a:gd name="T54" fmla="*/ 2147483647 w 306"/>
                <a:gd name="T55" fmla="*/ 1508531704 h 293"/>
                <a:gd name="T56" fmla="*/ 2147483647 w 306"/>
                <a:gd name="T57" fmla="*/ 861915169 h 293"/>
                <a:gd name="T58" fmla="*/ 2147483647 w 306"/>
                <a:gd name="T59" fmla="*/ 1077574119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363"/>
            <p:cNvSpPr>
              <a:spLocks/>
            </p:cNvSpPr>
            <p:nvPr/>
          </p:nvSpPr>
          <p:spPr bwMode="auto">
            <a:xfrm>
              <a:off x="7496104" y="3863615"/>
              <a:ext cx="190505" cy="227642"/>
            </a:xfrm>
            <a:custGeom>
              <a:avLst/>
              <a:gdLst>
                <a:gd name="T0" fmla="*/ 2147483647 w 352"/>
                <a:gd name="T1" fmla="*/ 2147483647 h 387"/>
                <a:gd name="T2" fmla="*/ 2147483647 w 352"/>
                <a:gd name="T3" fmla="*/ 2147483647 h 387"/>
                <a:gd name="T4" fmla="*/ 2147483647 w 352"/>
                <a:gd name="T5" fmla="*/ 2147483647 h 387"/>
                <a:gd name="T6" fmla="*/ 2147483647 w 352"/>
                <a:gd name="T7" fmla="*/ 2147483647 h 387"/>
                <a:gd name="T8" fmla="*/ 2147483647 w 352"/>
                <a:gd name="T9" fmla="*/ 2147483647 h 387"/>
                <a:gd name="T10" fmla="*/ 2147483647 w 352"/>
                <a:gd name="T11" fmla="*/ 2147483647 h 387"/>
                <a:gd name="T12" fmla="*/ 2147483647 w 352"/>
                <a:gd name="T13" fmla="*/ 1221052865 h 387"/>
                <a:gd name="T14" fmla="*/ 2147483647 w 352"/>
                <a:gd name="T15" fmla="*/ 2147483647 h 387"/>
                <a:gd name="T16" fmla="*/ 2147483647 w 352"/>
                <a:gd name="T17" fmla="*/ 2147483647 h 387"/>
                <a:gd name="T18" fmla="*/ 2147483647 w 352"/>
                <a:gd name="T19" fmla="*/ 2147483647 h 387"/>
                <a:gd name="T20" fmla="*/ 2147483647 w 352"/>
                <a:gd name="T21" fmla="*/ 2147483647 h 387"/>
                <a:gd name="T22" fmla="*/ 2147483647 w 352"/>
                <a:gd name="T23" fmla="*/ 2147483647 h 387"/>
                <a:gd name="T24" fmla="*/ 2147483647 w 352"/>
                <a:gd name="T25" fmla="*/ 2147483647 h 387"/>
                <a:gd name="T26" fmla="*/ 2147483647 w 352"/>
                <a:gd name="T27" fmla="*/ 2147483647 h 387"/>
                <a:gd name="T28" fmla="*/ 1109526016 w 352"/>
                <a:gd name="T29" fmla="*/ 2147483647 h 387"/>
                <a:gd name="T30" fmla="*/ 0 w 352"/>
                <a:gd name="T31" fmla="*/ 2147483647 h 387"/>
                <a:gd name="T32" fmla="*/ 0 w 352"/>
                <a:gd name="T33" fmla="*/ 2147483647 h 387"/>
                <a:gd name="T34" fmla="*/ 475678537 w 352"/>
                <a:gd name="T35" fmla="*/ 2147483647 h 387"/>
                <a:gd name="T36" fmla="*/ 1426742277 w 352"/>
                <a:gd name="T37" fmla="*/ 2147483647 h 387"/>
                <a:gd name="T38" fmla="*/ 2147483647 w 352"/>
                <a:gd name="T39" fmla="*/ 2147483647 h 387"/>
                <a:gd name="T40" fmla="*/ 2147483647 w 352"/>
                <a:gd name="T41" fmla="*/ 2147483647 h 387"/>
                <a:gd name="T42" fmla="*/ 2147483647 w 352"/>
                <a:gd name="T43" fmla="*/ 2147483647 h 387"/>
                <a:gd name="T44" fmla="*/ 2147483647 w 352"/>
                <a:gd name="T45" fmla="*/ 2147483647 h 387"/>
                <a:gd name="T46" fmla="*/ 2147483647 w 352"/>
                <a:gd name="T47" fmla="*/ 2147483647 h 387"/>
                <a:gd name="T48" fmla="*/ 2147483647 w 352"/>
                <a:gd name="T49" fmla="*/ 2147483647 h 387"/>
                <a:gd name="T50" fmla="*/ 2147483647 w 352"/>
                <a:gd name="T51" fmla="*/ 2147483647 h 387"/>
                <a:gd name="T52" fmla="*/ 2147483647 w 352"/>
                <a:gd name="T53" fmla="*/ 2147483647 h 387"/>
                <a:gd name="T54" fmla="*/ 2147483647 w 352"/>
                <a:gd name="T55" fmla="*/ 2147483647 h 387"/>
                <a:gd name="T56" fmla="*/ 2147483647 w 352"/>
                <a:gd name="T57" fmla="*/ 2147483647 h 387"/>
                <a:gd name="T58" fmla="*/ 2147483647 w 352"/>
                <a:gd name="T59" fmla="*/ 2147483647 h 387"/>
                <a:gd name="T60" fmla="*/ 2147483647 w 352"/>
                <a:gd name="T61" fmla="*/ 2147483647 h 387"/>
                <a:gd name="T62" fmla="*/ 2147483647 w 352"/>
                <a:gd name="T63" fmla="*/ 2147483647 h 387"/>
                <a:gd name="T64" fmla="*/ 2147483647 w 352"/>
                <a:gd name="T65" fmla="*/ 2147483647 h 387"/>
                <a:gd name="T66" fmla="*/ 2147483647 w 352"/>
                <a:gd name="T67" fmla="*/ 2147483647 h 387"/>
                <a:gd name="T68" fmla="*/ 2147483647 w 352"/>
                <a:gd name="T69" fmla="*/ 2147483647 h 387"/>
                <a:gd name="T70" fmla="*/ 2147483647 w 352"/>
                <a:gd name="T71" fmla="*/ 2147483647 h 387"/>
                <a:gd name="T72" fmla="*/ 2147483647 w 352"/>
                <a:gd name="T73" fmla="*/ 2147483647 h 387"/>
                <a:gd name="T74" fmla="*/ 2147483647 w 352"/>
                <a:gd name="T75" fmla="*/ 2147483647 h 387"/>
                <a:gd name="T76" fmla="*/ 2147483647 w 352"/>
                <a:gd name="T77" fmla="*/ 2147483647 h 387"/>
                <a:gd name="T78" fmla="*/ 2147483647 w 352"/>
                <a:gd name="T79" fmla="*/ 2147483647 h 387"/>
                <a:gd name="T80" fmla="*/ 2147483647 w 352"/>
                <a:gd name="T81" fmla="*/ 2147483647 h 387"/>
                <a:gd name="T82" fmla="*/ 2147483647 w 352"/>
                <a:gd name="T83" fmla="*/ 2147483647 h 387"/>
                <a:gd name="T84" fmla="*/ 2147483647 w 352"/>
                <a:gd name="T85" fmla="*/ 2147483647 h 387"/>
                <a:gd name="T86" fmla="*/ 2147483647 w 352"/>
                <a:gd name="T87" fmla="*/ 2147483647 h 387"/>
                <a:gd name="T88" fmla="*/ 2147483647 w 352"/>
                <a:gd name="T89" fmla="*/ 2147483647 h 387"/>
                <a:gd name="T90" fmla="*/ 2147483647 w 352"/>
                <a:gd name="T91" fmla="*/ 2147483647 h 387"/>
                <a:gd name="T92" fmla="*/ 2147483647 w 352"/>
                <a:gd name="T93" fmla="*/ 2147483647 h 387"/>
                <a:gd name="T94" fmla="*/ 2147483647 w 352"/>
                <a:gd name="T95" fmla="*/ 2147483647 h 387"/>
                <a:gd name="T96" fmla="*/ 2147483647 w 352"/>
                <a:gd name="T97" fmla="*/ 2147483647 h 387"/>
                <a:gd name="T98" fmla="*/ 2147483647 w 352"/>
                <a:gd name="T99" fmla="*/ 2147483647 h 387"/>
                <a:gd name="T100" fmla="*/ 2147483647 w 352"/>
                <a:gd name="T101" fmla="*/ 2147483647 h 387"/>
                <a:gd name="T102" fmla="*/ 2147483647 w 352"/>
                <a:gd name="T103" fmla="*/ 2147483647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77" name="Group 391"/>
            <p:cNvGrpSpPr>
              <a:grpSpLocks/>
            </p:cNvGrpSpPr>
            <p:nvPr>
              <p:custDataLst>
                <p:tags r:id="rId150"/>
              </p:custDataLst>
            </p:nvPr>
          </p:nvGrpSpPr>
          <p:grpSpPr bwMode="auto">
            <a:xfrm>
              <a:off x="6508407" y="1124744"/>
              <a:ext cx="2382319" cy="1279813"/>
              <a:chOff x="527" y="1110"/>
              <a:chExt cx="1410" cy="709"/>
            </a:xfrm>
            <a:grpFill/>
          </p:grpSpPr>
          <p:sp>
            <p:nvSpPr>
              <p:cNvPr id="484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chemeClr val="tx1">
                  <a:lumMod val="95000"/>
                </a:schemeClr>
              </a:solidFill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78" name="Freeform 439"/>
            <p:cNvSpPr>
              <a:spLocks/>
            </p:cNvSpPr>
            <p:nvPr/>
          </p:nvSpPr>
          <p:spPr bwMode="auto">
            <a:xfrm>
              <a:off x="8208292" y="5427862"/>
              <a:ext cx="24954" cy="30147"/>
            </a:xfrm>
            <a:custGeom>
              <a:avLst/>
              <a:gdLst>
                <a:gd name="T0" fmla="*/ 2147483647 w 46"/>
                <a:gd name="T1" fmla="*/ 2147483647 h 51"/>
                <a:gd name="T2" fmla="*/ 2147483647 w 46"/>
                <a:gd name="T3" fmla="*/ 0 h 51"/>
                <a:gd name="T4" fmla="*/ 2075281508 w 46"/>
                <a:gd name="T5" fmla="*/ 1032885874 h 51"/>
                <a:gd name="T6" fmla="*/ 1117391297 w 46"/>
                <a:gd name="T7" fmla="*/ 1858914856 h 51"/>
                <a:gd name="T8" fmla="*/ 638593474 w 46"/>
                <a:gd name="T9" fmla="*/ 2147483647 h 51"/>
                <a:gd name="T10" fmla="*/ 319296737 w 46"/>
                <a:gd name="T11" fmla="*/ 2147483647 h 51"/>
                <a:gd name="T12" fmla="*/ 0 w 46"/>
                <a:gd name="T13" fmla="*/ 2147483647 h 51"/>
                <a:gd name="T14" fmla="*/ 0 w 46"/>
                <a:gd name="T15" fmla="*/ 2147483647 h 51"/>
                <a:gd name="T16" fmla="*/ 0 w 46"/>
                <a:gd name="T17" fmla="*/ 2147483647 h 51"/>
                <a:gd name="T18" fmla="*/ 319296737 w 46"/>
                <a:gd name="T19" fmla="*/ 2147483647 h 51"/>
                <a:gd name="T20" fmla="*/ 638593474 w 46"/>
                <a:gd name="T21" fmla="*/ 2147483647 h 51"/>
                <a:gd name="T22" fmla="*/ 1117391297 w 46"/>
                <a:gd name="T23" fmla="*/ 2147483647 h 51"/>
                <a:gd name="T24" fmla="*/ 1596483685 w 46"/>
                <a:gd name="T25" fmla="*/ 2147483647 h 51"/>
                <a:gd name="T26" fmla="*/ 2075281508 w 46"/>
                <a:gd name="T27" fmla="*/ 2147483647 h 51"/>
                <a:gd name="T28" fmla="*/ 2147483647 w 46"/>
                <a:gd name="T29" fmla="*/ 2147483647 h 51"/>
                <a:gd name="T30" fmla="*/ 2147483647 w 46"/>
                <a:gd name="T31" fmla="*/ 2147483647 h 51"/>
                <a:gd name="T32" fmla="*/ 2147483647 w 46"/>
                <a:gd name="T33" fmla="*/ 2147483647 h 51"/>
                <a:gd name="T34" fmla="*/ 2147483647 w 46"/>
                <a:gd name="T35" fmla="*/ 2147483647 h 51"/>
                <a:gd name="T36" fmla="*/ 2147483647 w 46"/>
                <a:gd name="T37" fmla="*/ 2147483647 h 51"/>
                <a:gd name="T38" fmla="*/ 2147483647 w 46"/>
                <a:gd name="T39" fmla="*/ 2147483647 h 51"/>
                <a:gd name="T40" fmla="*/ 2147483647 w 46"/>
                <a:gd name="T41" fmla="*/ 2147483647 h 51"/>
                <a:gd name="T42" fmla="*/ 2147483647 w 46"/>
                <a:gd name="T43" fmla="*/ 2147483647 h 51"/>
                <a:gd name="T44" fmla="*/ 2147483647 w 46"/>
                <a:gd name="T45" fmla="*/ 2147483647 h 51"/>
                <a:gd name="T46" fmla="*/ 2147483647 w 46"/>
                <a:gd name="T47" fmla="*/ 214748364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440"/>
            <p:cNvSpPr>
              <a:spLocks/>
            </p:cNvSpPr>
            <p:nvPr/>
          </p:nvSpPr>
          <p:spPr bwMode="auto">
            <a:xfrm>
              <a:off x="8226591" y="5780761"/>
              <a:ext cx="104807" cy="93988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147483647 h 158"/>
                <a:gd name="T4" fmla="*/ 325387524 w 192"/>
                <a:gd name="T5" fmla="*/ 2147483647 h 158"/>
                <a:gd name="T6" fmla="*/ 650477003 w 192"/>
                <a:gd name="T7" fmla="*/ 2147483647 h 158"/>
                <a:gd name="T8" fmla="*/ 1138557744 w 192"/>
                <a:gd name="T9" fmla="*/ 2147483647 h 158"/>
                <a:gd name="T10" fmla="*/ 1789332792 w 192"/>
                <a:gd name="T11" fmla="*/ 2147483647 h 158"/>
                <a:gd name="T12" fmla="*/ 2147483647 w 192"/>
                <a:gd name="T13" fmla="*/ 2147483647 h 158"/>
                <a:gd name="T14" fmla="*/ 2147483647 w 192"/>
                <a:gd name="T15" fmla="*/ 2147483647 h 158"/>
                <a:gd name="T16" fmla="*/ 2147483647 w 192"/>
                <a:gd name="T17" fmla="*/ 2147483647 h 158"/>
                <a:gd name="T18" fmla="*/ 2147483647 w 192"/>
                <a:gd name="T19" fmla="*/ 2147483647 h 158"/>
                <a:gd name="T20" fmla="*/ 2147483647 w 192"/>
                <a:gd name="T21" fmla="*/ 2147483647 h 158"/>
                <a:gd name="T22" fmla="*/ 2147483647 w 192"/>
                <a:gd name="T23" fmla="*/ 2147483647 h 158"/>
                <a:gd name="T24" fmla="*/ 2147483647 w 192"/>
                <a:gd name="T25" fmla="*/ 2147483647 h 158"/>
                <a:gd name="T26" fmla="*/ 2147483647 w 192"/>
                <a:gd name="T27" fmla="*/ 2147483647 h 158"/>
                <a:gd name="T28" fmla="*/ 2147483647 w 192"/>
                <a:gd name="T29" fmla="*/ 2147483647 h 158"/>
                <a:gd name="T30" fmla="*/ 2147483647 w 192"/>
                <a:gd name="T31" fmla="*/ 2147483647 h 158"/>
                <a:gd name="T32" fmla="*/ 2147483647 w 192"/>
                <a:gd name="T33" fmla="*/ 2147483647 h 158"/>
                <a:gd name="T34" fmla="*/ 2147483647 w 192"/>
                <a:gd name="T35" fmla="*/ 2147483647 h 158"/>
                <a:gd name="T36" fmla="*/ 2147483647 w 192"/>
                <a:gd name="T37" fmla="*/ 2147483647 h 158"/>
                <a:gd name="T38" fmla="*/ 2147483647 w 192"/>
                <a:gd name="T39" fmla="*/ 2147483647 h 158"/>
                <a:gd name="T40" fmla="*/ 2147483647 w 192"/>
                <a:gd name="T41" fmla="*/ 2147483647 h 158"/>
                <a:gd name="T42" fmla="*/ 2147483647 w 192"/>
                <a:gd name="T43" fmla="*/ 2147483647 h 158"/>
                <a:gd name="T44" fmla="*/ 2147483647 w 192"/>
                <a:gd name="T45" fmla="*/ 2147483647 h 158"/>
                <a:gd name="T46" fmla="*/ 2147483647 w 192"/>
                <a:gd name="T47" fmla="*/ 2147483647 h 158"/>
                <a:gd name="T48" fmla="*/ 2147483647 w 192"/>
                <a:gd name="T49" fmla="*/ 2147483647 h 158"/>
                <a:gd name="T50" fmla="*/ 2147483647 w 192"/>
                <a:gd name="T51" fmla="*/ 2147483647 h 158"/>
                <a:gd name="T52" fmla="*/ 2147483647 w 192"/>
                <a:gd name="T53" fmla="*/ 2147483647 h 158"/>
                <a:gd name="T54" fmla="*/ 2147483647 w 192"/>
                <a:gd name="T55" fmla="*/ 2147483647 h 158"/>
                <a:gd name="T56" fmla="*/ 2147483647 w 192"/>
                <a:gd name="T57" fmla="*/ 2147483647 h 158"/>
                <a:gd name="T58" fmla="*/ 2147483647 w 192"/>
                <a:gd name="T59" fmla="*/ 2147483647 h 158"/>
                <a:gd name="T60" fmla="*/ 2147483647 w 192"/>
                <a:gd name="T61" fmla="*/ 2147483647 h 158"/>
                <a:gd name="T62" fmla="*/ 2147483647 w 192"/>
                <a:gd name="T63" fmla="*/ 2147483647 h 158"/>
                <a:gd name="T64" fmla="*/ 2147483647 w 192"/>
                <a:gd name="T65" fmla="*/ 2147483647 h 158"/>
                <a:gd name="T66" fmla="*/ 2147483647 w 192"/>
                <a:gd name="T67" fmla="*/ 2147483647 h 158"/>
                <a:gd name="T68" fmla="*/ 2147483647 w 192"/>
                <a:gd name="T69" fmla="*/ 2147483647 h 158"/>
                <a:gd name="T70" fmla="*/ 2147483647 w 192"/>
                <a:gd name="T71" fmla="*/ 2147483647 h 158"/>
                <a:gd name="T72" fmla="*/ 2114422271 w 192"/>
                <a:gd name="T73" fmla="*/ 1262923894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441"/>
            <p:cNvSpPr>
              <a:spLocks/>
            </p:cNvSpPr>
            <p:nvPr/>
          </p:nvSpPr>
          <p:spPr bwMode="auto">
            <a:xfrm>
              <a:off x="7943779" y="4709653"/>
              <a:ext cx="482444" cy="1074654"/>
            </a:xfrm>
            <a:custGeom>
              <a:avLst/>
              <a:gdLst>
                <a:gd name="T0" fmla="*/ 2147483647 w 884"/>
                <a:gd name="T1" fmla="*/ 2147483647 h 1818"/>
                <a:gd name="T2" fmla="*/ 2147483647 w 884"/>
                <a:gd name="T3" fmla="*/ 2147483647 h 1818"/>
                <a:gd name="T4" fmla="*/ 2147483647 w 884"/>
                <a:gd name="T5" fmla="*/ 2147483647 h 1818"/>
                <a:gd name="T6" fmla="*/ 2147483647 w 884"/>
                <a:gd name="T7" fmla="*/ 2147483647 h 1818"/>
                <a:gd name="T8" fmla="*/ 2147483647 w 884"/>
                <a:gd name="T9" fmla="*/ 2147483647 h 1818"/>
                <a:gd name="T10" fmla="*/ 2147483647 w 884"/>
                <a:gd name="T11" fmla="*/ 2147483647 h 1818"/>
                <a:gd name="T12" fmla="*/ 2147483647 w 884"/>
                <a:gd name="T13" fmla="*/ 2147483647 h 1818"/>
                <a:gd name="T14" fmla="*/ 2147483647 w 884"/>
                <a:gd name="T15" fmla="*/ 2147483647 h 1818"/>
                <a:gd name="T16" fmla="*/ 2147483647 w 884"/>
                <a:gd name="T17" fmla="*/ 2147483647 h 1818"/>
                <a:gd name="T18" fmla="*/ 2147483647 w 884"/>
                <a:gd name="T19" fmla="*/ 2147483647 h 1818"/>
                <a:gd name="T20" fmla="*/ 2147483647 w 884"/>
                <a:gd name="T21" fmla="*/ 2147483647 h 1818"/>
                <a:gd name="T22" fmla="*/ 2147483647 w 884"/>
                <a:gd name="T23" fmla="*/ 2065430014 h 1818"/>
                <a:gd name="T24" fmla="*/ 2147483647 w 884"/>
                <a:gd name="T25" fmla="*/ 2147483647 h 1818"/>
                <a:gd name="T26" fmla="*/ 2147483647 w 884"/>
                <a:gd name="T27" fmla="*/ 2147483647 h 1818"/>
                <a:gd name="T28" fmla="*/ 2147483647 w 884"/>
                <a:gd name="T29" fmla="*/ 1652414118 h 1818"/>
                <a:gd name="T30" fmla="*/ 2147483647 w 884"/>
                <a:gd name="T31" fmla="*/ 2147483647 h 1818"/>
                <a:gd name="T32" fmla="*/ 2147483647 w 884"/>
                <a:gd name="T33" fmla="*/ 2147483647 h 1818"/>
                <a:gd name="T34" fmla="*/ 2147483647 w 884"/>
                <a:gd name="T35" fmla="*/ 2147483647 h 1818"/>
                <a:gd name="T36" fmla="*/ 2147483647 w 884"/>
                <a:gd name="T37" fmla="*/ 2147483647 h 1818"/>
                <a:gd name="T38" fmla="*/ 2147483647 w 884"/>
                <a:gd name="T39" fmla="*/ 2147483647 h 1818"/>
                <a:gd name="T40" fmla="*/ 0 w 884"/>
                <a:gd name="T41" fmla="*/ 2147483647 h 1818"/>
                <a:gd name="T42" fmla="*/ 1950582216 w 884"/>
                <a:gd name="T43" fmla="*/ 2147483647 h 1818"/>
                <a:gd name="T44" fmla="*/ 2147483647 w 884"/>
                <a:gd name="T45" fmla="*/ 2147483647 h 1818"/>
                <a:gd name="T46" fmla="*/ 2147483647 w 884"/>
                <a:gd name="T47" fmla="*/ 2147483647 h 1818"/>
                <a:gd name="T48" fmla="*/ 2147483647 w 884"/>
                <a:gd name="T49" fmla="*/ 2147483647 h 1818"/>
                <a:gd name="T50" fmla="*/ 2147483647 w 884"/>
                <a:gd name="T51" fmla="*/ 2147483647 h 1818"/>
                <a:gd name="T52" fmla="*/ 2147483647 w 884"/>
                <a:gd name="T53" fmla="*/ 2147483647 h 1818"/>
                <a:gd name="T54" fmla="*/ 2147483647 w 884"/>
                <a:gd name="T55" fmla="*/ 2147483647 h 1818"/>
                <a:gd name="T56" fmla="*/ 2147483647 w 884"/>
                <a:gd name="T57" fmla="*/ 2147483647 h 1818"/>
                <a:gd name="T58" fmla="*/ 2147483647 w 884"/>
                <a:gd name="T59" fmla="*/ 2147483647 h 1818"/>
                <a:gd name="T60" fmla="*/ 2147483647 w 884"/>
                <a:gd name="T61" fmla="*/ 2147483647 h 1818"/>
                <a:gd name="T62" fmla="*/ 2147483647 w 884"/>
                <a:gd name="T63" fmla="*/ 2147483647 h 1818"/>
                <a:gd name="T64" fmla="*/ 2147483647 w 884"/>
                <a:gd name="T65" fmla="*/ 2147483647 h 1818"/>
                <a:gd name="T66" fmla="*/ 2147483647 w 884"/>
                <a:gd name="T67" fmla="*/ 2147483647 h 1818"/>
                <a:gd name="T68" fmla="*/ 2147483647 w 884"/>
                <a:gd name="T69" fmla="*/ 2147483647 h 1818"/>
                <a:gd name="T70" fmla="*/ 2147483647 w 884"/>
                <a:gd name="T71" fmla="*/ 2147483647 h 1818"/>
                <a:gd name="T72" fmla="*/ 2147483647 w 884"/>
                <a:gd name="T73" fmla="*/ 2147483647 h 1818"/>
                <a:gd name="T74" fmla="*/ 2147483647 w 884"/>
                <a:gd name="T75" fmla="*/ 2147483647 h 1818"/>
                <a:gd name="T76" fmla="*/ 2147483647 w 884"/>
                <a:gd name="T77" fmla="*/ 2147483647 h 1818"/>
                <a:gd name="T78" fmla="*/ 2147483647 w 884"/>
                <a:gd name="T79" fmla="*/ 2147483647 h 1818"/>
                <a:gd name="T80" fmla="*/ 2147483647 w 884"/>
                <a:gd name="T81" fmla="*/ 2147483647 h 1818"/>
                <a:gd name="T82" fmla="*/ 2147483647 w 884"/>
                <a:gd name="T83" fmla="*/ 2147483647 h 1818"/>
                <a:gd name="T84" fmla="*/ 2147483647 w 884"/>
                <a:gd name="T85" fmla="*/ 2147483647 h 1818"/>
                <a:gd name="T86" fmla="*/ 2147483647 w 884"/>
                <a:gd name="T87" fmla="*/ 2147483647 h 1818"/>
                <a:gd name="T88" fmla="*/ 2147483647 w 884"/>
                <a:gd name="T89" fmla="*/ 2147483647 h 1818"/>
                <a:gd name="T90" fmla="*/ 2147483647 w 884"/>
                <a:gd name="T91" fmla="*/ 2147483647 h 1818"/>
                <a:gd name="T92" fmla="*/ 2147483647 w 884"/>
                <a:gd name="T93" fmla="*/ 2147483647 h 1818"/>
                <a:gd name="T94" fmla="*/ 2147483647 w 884"/>
                <a:gd name="T95" fmla="*/ 2147483647 h 1818"/>
                <a:gd name="T96" fmla="*/ 2147483647 w 884"/>
                <a:gd name="T97" fmla="*/ 2147483647 h 1818"/>
                <a:gd name="T98" fmla="*/ 2147483647 w 884"/>
                <a:gd name="T99" fmla="*/ 2147483647 h 1818"/>
                <a:gd name="T100" fmla="*/ 2147483647 w 884"/>
                <a:gd name="T101" fmla="*/ 2147483647 h 1818"/>
                <a:gd name="T102" fmla="*/ 2147483647 w 884"/>
                <a:gd name="T103" fmla="*/ 2147483647 h 1818"/>
                <a:gd name="T104" fmla="*/ 2147483647 w 884"/>
                <a:gd name="T105" fmla="*/ 2147483647 h 1818"/>
                <a:gd name="T106" fmla="*/ 2147483647 w 884"/>
                <a:gd name="T107" fmla="*/ 2147483647 h 1818"/>
                <a:gd name="T108" fmla="*/ 2147483647 w 884"/>
                <a:gd name="T109" fmla="*/ 2147483647 h 1818"/>
                <a:gd name="T110" fmla="*/ 2147483647 w 884"/>
                <a:gd name="T111" fmla="*/ 2147483647 h 1818"/>
                <a:gd name="T112" fmla="*/ 2147483647 w 884"/>
                <a:gd name="T113" fmla="*/ 2147483647 h 1818"/>
                <a:gd name="T114" fmla="*/ 2147483647 w 884"/>
                <a:gd name="T115" fmla="*/ 2147483647 h 1818"/>
                <a:gd name="T116" fmla="*/ 2147483647 w 884"/>
                <a:gd name="T117" fmla="*/ 2147483647 h 1818"/>
                <a:gd name="T118" fmla="*/ 2147483647 w 884"/>
                <a:gd name="T119" fmla="*/ 214748364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445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8444166" y="3912011"/>
              <a:ext cx="103666" cy="64528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1911003545 h 104"/>
                <a:gd name="T20" fmla="*/ 2147483647 w 186"/>
                <a:gd name="T21" fmla="*/ 1433252504 h 104"/>
                <a:gd name="T22" fmla="*/ 2147483647 w 186"/>
                <a:gd name="T23" fmla="*/ 716433909 h 104"/>
                <a:gd name="T24" fmla="*/ 2147483647 w 186"/>
                <a:gd name="T25" fmla="*/ 23868286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38682867 h 104"/>
                <a:gd name="T32" fmla="*/ 2147483647 w 186"/>
                <a:gd name="T33" fmla="*/ 477751041 h 104"/>
                <a:gd name="T34" fmla="*/ 2147483647 w 186"/>
                <a:gd name="T35" fmla="*/ 955502083 h 104"/>
                <a:gd name="T36" fmla="*/ 2147483647 w 186"/>
                <a:gd name="T37" fmla="*/ 1433252504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1211776954 w 186"/>
                <a:gd name="T47" fmla="*/ 2147483647 h 104"/>
                <a:gd name="T48" fmla="*/ 0 w 186"/>
                <a:gd name="T49" fmla="*/ 2147483647 h 104"/>
                <a:gd name="T50" fmla="*/ 1385109851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450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7568987" y="3478237"/>
              <a:ext cx="374792" cy="59151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180954618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541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8246802" y="3704087"/>
              <a:ext cx="125596" cy="138018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321317 h 237"/>
                <a:gd name="T48" fmla="*/ 2147483647 w 226"/>
                <a:gd name="T49" fmla="*/ 395094287 h 237"/>
                <a:gd name="T50" fmla="*/ 2147483647 w 226"/>
                <a:gd name="T51" fmla="*/ 1184943348 h 237"/>
                <a:gd name="T52" fmla="*/ 2147483647 w 226"/>
                <a:gd name="T53" fmla="*/ 2147483647 h 237"/>
                <a:gd name="T54" fmla="*/ 1716228771 w 226"/>
                <a:gd name="T55" fmla="*/ 2147483647 h 237"/>
                <a:gd name="T56" fmla="*/ 514837455 w 226"/>
                <a:gd name="T57" fmla="*/ 2147483647 h 237"/>
                <a:gd name="T58" fmla="*/ 0 w 226"/>
                <a:gd name="T59" fmla="*/ 2147483647 h 237"/>
                <a:gd name="T60" fmla="*/ 514837455 w 226"/>
                <a:gd name="T61" fmla="*/ 2147483647 h 237"/>
                <a:gd name="T62" fmla="*/ 171622877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6" name="Group 525"/>
          <p:cNvGrpSpPr>
            <a:grpSpLocks/>
          </p:cNvGrpSpPr>
          <p:nvPr/>
        </p:nvGrpSpPr>
        <p:grpSpPr bwMode="auto">
          <a:xfrm>
            <a:off x="2384467" y="2133600"/>
            <a:ext cx="2240810" cy="3482781"/>
            <a:chOff x="5868471" y="1124744"/>
            <a:chExt cx="3096017" cy="4810948"/>
          </a:xfrm>
          <a:solidFill>
            <a:sysClr val="window" lastClr="FFFFFF">
              <a:lumMod val="95000"/>
            </a:sysClr>
          </a:solidFill>
        </p:grpSpPr>
        <p:sp>
          <p:nvSpPr>
            <p:cNvPr id="527" name="Freeform 4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181015" y="5863994"/>
              <a:ext cx="41864" cy="64528"/>
            </a:xfrm>
            <a:custGeom>
              <a:avLst/>
              <a:gdLst>
                <a:gd name="T0" fmla="*/ 0 w 73"/>
                <a:gd name="T1" fmla="*/ 0 h 20"/>
                <a:gd name="T2" fmla="*/ 188447642 w 73"/>
                <a:gd name="T3" fmla="*/ 2147483647 h 20"/>
                <a:gd name="T4" fmla="*/ 754447775 w 73"/>
                <a:gd name="T5" fmla="*/ 2147483647 h 20"/>
                <a:gd name="T6" fmla="*/ 1508895550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868471" y="1461725"/>
              <a:ext cx="984825" cy="503680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646514735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872592170 h 850"/>
                <a:gd name="T92" fmla="*/ 2147483647 w 1808"/>
                <a:gd name="T93" fmla="*/ 416092418 h 850"/>
                <a:gd name="T94" fmla="*/ 2147483647 w 1808"/>
                <a:gd name="T95" fmla="*/ 2080813482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6446607" y="2157198"/>
              <a:ext cx="1734408" cy="86934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7493232" y="3908426"/>
              <a:ext cx="426624" cy="66679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094708059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292383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870017" y="4544747"/>
              <a:ext cx="328939" cy="127622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750403" y="3734558"/>
              <a:ext cx="1214085" cy="1358681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Freeform 25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2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909889" y="2447575"/>
              <a:ext cx="61800" cy="64528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1680051761 w 112"/>
                <a:gd name="T41" fmla="*/ 2147483647 h 36"/>
                <a:gd name="T42" fmla="*/ 1008092084 w 112"/>
                <a:gd name="T43" fmla="*/ 2147483647 h 36"/>
                <a:gd name="T44" fmla="*/ 168066204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4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973683" y="3263143"/>
              <a:ext cx="39871" cy="66320"/>
            </a:xfrm>
            <a:custGeom>
              <a:avLst/>
              <a:gdLst>
                <a:gd name="T0" fmla="*/ 0 w 80"/>
                <a:gd name="T1" fmla="*/ 2147483647 h 34"/>
                <a:gd name="T2" fmla="*/ 123698282 w 80"/>
                <a:gd name="T3" fmla="*/ 2147483647 h 34"/>
                <a:gd name="T4" fmla="*/ 247644762 w 80"/>
                <a:gd name="T5" fmla="*/ 2147483647 h 34"/>
                <a:gd name="T6" fmla="*/ 495290022 w 80"/>
                <a:gd name="T7" fmla="*/ 2147483647 h 34"/>
                <a:gd name="T8" fmla="*/ 866633066 w 80"/>
                <a:gd name="T9" fmla="*/ 2147483647 h 34"/>
                <a:gd name="T10" fmla="*/ 1609319652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1609319652 w 80"/>
                <a:gd name="T51" fmla="*/ 2147483647 h 34"/>
                <a:gd name="T52" fmla="*/ 866633066 w 80"/>
                <a:gd name="T53" fmla="*/ 2147483647 h 34"/>
                <a:gd name="T54" fmla="*/ 495290022 w 80"/>
                <a:gd name="T55" fmla="*/ 2147483647 h 34"/>
                <a:gd name="T56" fmla="*/ 247644762 w 80"/>
                <a:gd name="T57" fmla="*/ 2147483647 h 34"/>
                <a:gd name="T58" fmla="*/ 123698282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5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8111897" y="3539969"/>
              <a:ext cx="29263" cy="65013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5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8137908" y="3513964"/>
              <a:ext cx="16258" cy="6501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5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487639" y="3143391"/>
              <a:ext cx="19508" cy="65013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16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62043" y="4268709"/>
              <a:ext cx="412669" cy="469623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341085 h 795"/>
                <a:gd name="T112" fmla="*/ 2147483647 w 758"/>
                <a:gd name="T113" fmla="*/ 6183410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163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8131175" y="3625219"/>
              <a:ext cx="149519" cy="24377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732377 h 414"/>
                <a:gd name="T28" fmla="*/ 2147483647 w 273"/>
                <a:gd name="T29" fmla="*/ 1429163938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657218706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8027362" y="3517215"/>
              <a:ext cx="29263" cy="13003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166"/>
            <p:cNvSpPr>
              <a:spLocks/>
            </p:cNvSpPr>
            <p:nvPr/>
          </p:nvSpPr>
          <p:spPr bwMode="auto">
            <a:xfrm>
              <a:off x="7838784" y="3439200"/>
              <a:ext cx="3252" cy="13003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7890806" y="3484709"/>
              <a:ext cx="13005" cy="6501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7772332" y="3495490"/>
              <a:ext cx="406689" cy="396804"/>
            </a:xfrm>
            <a:custGeom>
              <a:avLst/>
              <a:gdLst>
                <a:gd name="T0" fmla="*/ 1475848108 w 743"/>
                <a:gd name="T1" fmla="*/ 2147483647 h 672"/>
                <a:gd name="T2" fmla="*/ 2147483647 w 743"/>
                <a:gd name="T3" fmla="*/ 2147483647 h 672"/>
                <a:gd name="T4" fmla="*/ 2147483647 w 743"/>
                <a:gd name="T5" fmla="*/ 2147483647 h 672"/>
                <a:gd name="T6" fmla="*/ 2147483647 w 743"/>
                <a:gd name="T7" fmla="*/ 2147483647 h 672"/>
                <a:gd name="T8" fmla="*/ 2147483647 w 743"/>
                <a:gd name="T9" fmla="*/ 2147483647 h 672"/>
                <a:gd name="T10" fmla="*/ 2147483647 w 743"/>
                <a:gd name="T11" fmla="*/ 2147483647 h 672"/>
                <a:gd name="T12" fmla="*/ 2147483647 w 743"/>
                <a:gd name="T13" fmla="*/ 2147483647 h 672"/>
                <a:gd name="T14" fmla="*/ 2147483647 w 743"/>
                <a:gd name="T15" fmla="*/ 2147483647 h 672"/>
                <a:gd name="T16" fmla="*/ 2147483647 w 743"/>
                <a:gd name="T17" fmla="*/ 2147483647 h 672"/>
                <a:gd name="T18" fmla="*/ 2147483647 w 743"/>
                <a:gd name="T19" fmla="*/ 2147483647 h 672"/>
                <a:gd name="T20" fmla="*/ 2147483647 w 743"/>
                <a:gd name="T21" fmla="*/ 2147483647 h 672"/>
                <a:gd name="T22" fmla="*/ 2147483647 w 743"/>
                <a:gd name="T23" fmla="*/ 2147483647 h 672"/>
                <a:gd name="T24" fmla="*/ 2147483647 w 743"/>
                <a:gd name="T25" fmla="*/ 2147483647 h 672"/>
                <a:gd name="T26" fmla="*/ 2147483647 w 743"/>
                <a:gd name="T27" fmla="*/ 2147483647 h 672"/>
                <a:gd name="T28" fmla="*/ 2147483647 w 743"/>
                <a:gd name="T29" fmla="*/ 2147483647 h 672"/>
                <a:gd name="T30" fmla="*/ 2147483647 w 743"/>
                <a:gd name="T31" fmla="*/ 2147483647 h 672"/>
                <a:gd name="T32" fmla="*/ 2147483647 w 743"/>
                <a:gd name="T33" fmla="*/ 2147483647 h 672"/>
                <a:gd name="T34" fmla="*/ 2147483647 w 743"/>
                <a:gd name="T35" fmla="*/ 2147483647 h 672"/>
                <a:gd name="T36" fmla="*/ 2147483647 w 743"/>
                <a:gd name="T37" fmla="*/ 2147483647 h 672"/>
                <a:gd name="T38" fmla="*/ 2147483647 w 743"/>
                <a:gd name="T39" fmla="*/ 2147483647 h 672"/>
                <a:gd name="T40" fmla="*/ 2147483647 w 743"/>
                <a:gd name="T41" fmla="*/ 2147483647 h 672"/>
                <a:gd name="T42" fmla="*/ 2147483647 w 743"/>
                <a:gd name="T43" fmla="*/ 2147483647 h 672"/>
                <a:gd name="T44" fmla="*/ 2147483647 w 743"/>
                <a:gd name="T45" fmla="*/ 2147483647 h 672"/>
                <a:gd name="T46" fmla="*/ 2147483647 w 743"/>
                <a:gd name="T47" fmla="*/ 2147483647 h 672"/>
                <a:gd name="T48" fmla="*/ 2147483647 w 743"/>
                <a:gd name="T49" fmla="*/ 2147483647 h 672"/>
                <a:gd name="T50" fmla="*/ 2147483647 w 743"/>
                <a:gd name="T51" fmla="*/ 2147483647 h 672"/>
                <a:gd name="T52" fmla="*/ 2147483647 w 743"/>
                <a:gd name="T53" fmla="*/ 2147483647 h 672"/>
                <a:gd name="T54" fmla="*/ 2147483647 w 743"/>
                <a:gd name="T55" fmla="*/ 2147483647 h 672"/>
                <a:gd name="T56" fmla="*/ 2147483647 w 743"/>
                <a:gd name="T57" fmla="*/ 2147483647 h 672"/>
                <a:gd name="T58" fmla="*/ 2147483647 w 743"/>
                <a:gd name="T59" fmla="*/ 2147483647 h 672"/>
                <a:gd name="T60" fmla="*/ 2147483647 w 743"/>
                <a:gd name="T61" fmla="*/ 2147483647 h 672"/>
                <a:gd name="T62" fmla="*/ 2147483647 w 743"/>
                <a:gd name="T63" fmla="*/ 2147483647 h 672"/>
                <a:gd name="T64" fmla="*/ 2147483647 w 743"/>
                <a:gd name="T65" fmla="*/ 2147483647 h 672"/>
                <a:gd name="T66" fmla="*/ 2147483647 w 743"/>
                <a:gd name="T67" fmla="*/ 2147483647 h 672"/>
                <a:gd name="T68" fmla="*/ 2147483647 w 743"/>
                <a:gd name="T69" fmla="*/ 2147483647 h 672"/>
                <a:gd name="T70" fmla="*/ 2147483647 w 743"/>
                <a:gd name="T71" fmla="*/ 2147483647 h 672"/>
                <a:gd name="T72" fmla="*/ 2147483647 w 743"/>
                <a:gd name="T73" fmla="*/ 2147483647 h 672"/>
                <a:gd name="T74" fmla="*/ 2147483647 w 743"/>
                <a:gd name="T75" fmla="*/ 2147483647 h 672"/>
                <a:gd name="T76" fmla="*/ 2147483647 w 743"/>
                <a:gd name="T77" fmla="*/ 2147483647 h 672"/>
                <a:gd name="T78" fmla="*/ 2147483647 w 743"/>
                <a:gd name="T79" fmla="*/ 2147483647 h 672"/>
                <a:gd name="T80" fmla="*/ 2147483647 w 743"/>
                <a:gd name="T81" fmla="*/ 2147483647 h 672"/>
                <a:gd name="T82" fmla="*/ 2147483647 w 743"/>
                <a:gd name="T83" fmla="*/ 2147483647 h 672"/>
                <a:gd name="T84" fmla="*/ 2147483647 w 743"/>
                <a:gd name="T85" fmla="*/ 2147483647 h 672"/>
                <a:gd name="T86" fmla="*/ 2147483647 w 743"/>
                <a:gd name="T87" fmla="*/ 2147483647 h 672"/>
                <a:gd name="T88" fmla="*/ 2147483647 w 743"/>
                <a:gd name="T89" fmla="*/ 2147483647 h 672"/>
                <a:gd name="T90" fmla="*/ 2147483647 w 743"/>
                <a:gd name="T91" fmla="*/ 2147483647 h 672"/>
                <a:gd name="T92" fmla="*/ 2147483647 w 743"/>
                <a:gd name="T93" fmla="*/ 2058891364 h 672"/>
                <a:gd name="T94" fmla="*/ 2147483647 w 743"/>
                <a:gd name="T95" fmla="*/ 2147483647 h 672"/>
                <a:gd name="T96" fmla="*/ 2147483647 w 743"/>
                <a:gd name="T97" fmla="*/ 2147483647 h 672"/>
                <a:gd name="T98" fmla="*/ 2147483647 w 743"/>
                <a:gd name="T99" fmla="*/ 2147483647 h 672"/>
                <a:gd name="T100" fmla="*/ 2147483647 w 743"/>
                <a:gd name="T101" fmla="*/ 2147483647 h 672"/>
                <a:gd name="T102" fmla="*/ 2147483647 w 743"/>
                <a:gd name="T103" fmla="*/ 2147483647 h 672"/>
                <a:gd name="T104" fmla="*/ 2147483647 w 743"/>
                <a:gd name="T105" fmla="*/ 2147483647 h 672"/>
                <a:gd name="T106" fmla="*/ 2147483647 w 743"/>
                <a:gd name="T107" fmla="*/ 2147483647 h 672"/>
                <a:gd name="T108" fmla="*/ 2147483647 w 743"/>
                <a:gd name="T109" fmla="*/ 2147483647 h 672"/>
                <a:gd name="T110" fmla="*/ 2147483647 w 743"/>
                <a:gd name="T111" fmla="*/ 2147483647 h 672"/>
                <a:gd name="T112" fmla="*/ 2147483647 w 743"/>
                <a:gd name="T113" fmla="*/ 2147483647 h 672"/>
                <a:gd name="T114" fmla="*/ 2147483647 w 743"/>
                <a:gd name="T115" fmla="*/ 2147483647 h 672"/>
                <a:gd name="T116" fmla="*/ 2147483647 w 743"/>
                <a:gd name="T117" fmla="*/ 2147483647 h 672"/>
                <a:gd name="T118" fmla="*/ 163883078 w 743"/>
                <a:gd name="T119" fmla="*/ 2147483647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193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538311" y="2757671"/>
              <a:ext cx="839293" cy="65603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980882002 w 1535"/>
                <a:gd name="T71" fmla="*/ 2147483647 h 1109"/>
                <a:gd name="T72" fmla="*/ 2147483647 w 1535"/>
                <a:gd name="T73" fmla="*/ 1035125624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Freeform 194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8139149" y="4609276"/>
              <a:ext cx="265146" cy="29934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127626 h 505"/>
                <a:gd name="T80" fmla="*/ 2147483647 w 486"/>
                <a:gd name="T81" fmla="*/ 416707361 h 505"/>
                <a:gd name="T82" fmla="*/ 2147483647 w 486"/>
                <a:gd name="T83" fmla="*/ 208353681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Freeform 195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8352462" y="3711256"/>
              <a:ext cx="91704" cy="123679"/>
            </a:xfrm>
            <a:custGeom>
              <a:avLst/>
              <a:gdLst>
                <a:gd name="T0" fmla="*/ 118014264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277804 h 208"/>
                <a:gd name="T46" fmla="*/ 2147483647 w 166"/>
                <a:gd name="T47" fmla="*/ 1681893477 h 208"/>
                <a:gd name="T48" fmla="*/ 2147483647 w 166"/>
                <a:gd name="T49" fmla="*/ 1051138902 h 208"/>
                <a:gd name="T50" fmla="*/ 2147483647 w 166"/>
                <a:gd name="T51" fmla="*/ 630753981 h 208"/>
                <a:gd name="T52" fmla="*/ 2147483647 w 166"/>
                <a:gd name="T53" fmla="*/ 210369060 h 208"/>
                <a:gd name="T54" fmla="*/ 2147483647 w 166"/>
                <a:gd name="T55" fmla="*/ 0 h 208"/>
                <a:gd name="T56" fmla="*/ 2147483647 w 166"/>
                <a:gd name="T57" fmla="*/ 210369060 h 208"/>
                <a:gd name="T58" fmla="*/ 2147483647 w 166"/>
                <a:gd name="T59" fmla="*/ 1051138902 h 208"/>
                <a:gd name="T60" fmla="*/ 2147483647 w 166"/>
                <a:gd name="T61" fmla="*/ 2147483647 h 208"/>
                <a:gd name="T62" fmla="*/ 1854597389 w 166"/>
                <a:gd name="T63" fmla="*/ 2147483647 h 208"/>
                <a:gd name="T64" fmla="*/ 1180142643 w 166"/>
                <a:gd name="T65" fmla="*/ 2147483647 h 208"/>
                <a:gd name="T66" fmla="*/ 674454746 w 166"/>
                <a:gd name="T67" fmla="*/ 2147483647 h 208"/>
                <a:gd name="T68" fmla="*/ 33722709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337227097 w 166"/>
                <a:gd name="T75" fmla="*/ 2147483647 h 208"/>
                <a:gd name="T76" fmla="*/ 505688450 w 166"/>
                <a:gd name="T77" fmla="*/ 2147483647 h 208"/>
                <a:gd name="T78" fmla="*/ 842915546 w 166"/>
                <a:gd name="T79" fmla="*/ 2147483647 h 208"/>
                <a:gd name="T80" fmla="*/ 1685831093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1854597389 w 166"/>
                <a:gd name="T109" fmla="*/ 2147483647 h 208"/>
                <a:gd name="T110" fmla="*/ 118014264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Freeform 196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7742429" y="3212954"/>
              <a:ext cx="87717" cy="66320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1682979011 w 164"/>
                <a:gd name="T27" fmla="*/ 2147483647 h 104"/>
                <a:gd name="T28" fmla="*/ 918014565 w 164"/>
                <a:gd name="T29" fmla="*/ 2147483647 h 104"/>
                <a:gd name="T30" fmla="*/ 459150358 w 164"/>
                <a:gd name="T31" fmla="*/ 2147483647 h 104"/>
                <a:gd name="T32" fmla="*/ 153050119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53050119 w 164"/>
                <a:gd name="T41" fmla="*/ 2147483647 h 104"/>
                <a:gd name="T42" fmla="*/ 459150358 w 164"/>
                <a:gd name="T43" fmla="*/ 2147483647 h 104"/>
                <a:gd name="T44" fmla="*/ 918014565 w 164"/>
                <a:gd name="T45" fmla="*/ 2147483647 h 104"/>
                <a:gd name="T46" fmla="*/ 1836029131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584870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584870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Freeform 197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Freeform 198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8159085" y="5847862"/>
              <a:ext cx="43859" cy="66320"/>
            </a:xfrm>
            <a:custGeom>
              <a:avLst/>
              <a:gdLst>
                <a:gd name="T0" fmla="*/ 0 w 80"/>
                <a:gd name="T1" fmla="*/ 0 h 18"/>
                <a:gd name="T2" fmla="*/ 164709185 w 80"/>
                <a:gd name="T3" fmla="*/ 2147483647 h 18"/>
                <a:gd name="T4" fmla="*/ 823846908 w 80"/>
                <a:gd name="T5" fmla="*/ 2147483647 h 18"/>
                <a:gd name="T6" fmla="*/ 1318275445 w 80"/>
                <a:gd name="T7" fmla="*/ 2147483647 h 18"/>
                <a:gd name="T8" fmla="*/ 1812703435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199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8159085" y="5824560"/>
              <a:ext cx="27910" cy="681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010370648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200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121208" y="5817390"/>
              <a:ext cx="31897" cy="681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061005162 w 54"/>
                <a:gd name="T5" fmla="*/ 2147483647 h 39"/>
                <a:gd name="T6" fmla="*/ 1236533278 w 54"/>
                <a:gd name="T7" fmla="*/ 2147483647 h 39"/>
                <a:gd name="T8" fmla="*/ 824471884 w 54"/>
                <a:gd name="T9" fmla="*/ 2147483647 h 39"/>
                <a:gd name="T10" fmla="*/ 412061395 w 54"/>
                <a:gd name="T11" fmla="*/ 2147483647 h 39"/>
                <a:gd name="T12" fmla="*/ 0 w 54"/>
                <a:gd name="T13" fmla="*/ 2147483647 h 39"/>
                <a:gd name="T14" fmla="*/ 412061395 w 54"/>
                <a:gd name="T15" fmla="*/ 2147483647 h 39"/>
                <a:gd name="T16" fmla="*/ 618266639 w 54"/>
                <a:gd name="T17" fmla="*/ 2147483647 h 39"/>
                <a:gd name="T18" fmla="*/ 1030328034 w 54"/>
                <a:gd name="T19" fmla="*/ 2147483647 h 39"/>
                <a:gd name="T20" fmla="*/ 1648595264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201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8089310" y="5806635"/>
              <a:ext cx="35884" cy="66321"/>
            </a:xfrm>
            <a:custGeom>
              <a:avLst/>
              <a:gdLst>
                <a:gd name="T0" fmla="*/ 0 w 60"/>
                <a:gd name="T1" fmla="*/ 2147483647 h 15"/>
                <a:gd name="T2" fmla="*/ 2139306595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49726408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202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8059406" y="5792296"/>
              <a:ext cx="41866" cy="64528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1488204873 w 79"/>
                <a:gd name="T13" fmla="*/ 2147483647 h 32"/>
                <a:gd name="T14" fmla="*/ 744242873 w 79"/>
                <a:gd name="T15" fmla="*/ 2147483647 h 32"/>
                <a:gd name="T16" fmla="*/ 0 w 79"/>
                <a:gd name="T17" fmla="*/ 2147483647 h 32"/>
                <a:gd name="T18" fmla="*/ 744242873 w 79"/>
                <a:gd name="T19" fmla="*/ 2147483647 h 32"/>
                <a:gd name="T20" fmla="*/ 1488204873 w 79"/>
                <a:gd name="T21" fmla="*/ 2147483647 h 32"/>
                <a:gd name="T22" fmla="*/ 1785901810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203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8051432" y="5770786"/>
              <a:ext cx="37878" cy="64528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1701204284 w 66"/>
                <a:gd name="T9" fmla="*/ 2147483647 h 19"/>
                <a:gd name="T10" fmla="*/ 945296568 w 66"/>
                <a:gd name="T11" fmla="*/ 2147483647 h 19"/>
                <a:gd name="T12" fmla="*/ 37811885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204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7925838" y="5421258"/>
              <a:ext cx="31897" cy="68113"/>
            </a:xfrm>
            <a:custGeom>
              <a:avLst/>
              <a:gdLst>
                <a:gd name="T0" fmla="*/ 2147483647 w 53"/>
                <a:gd name="T1" fmla="*/ 0 h 80"/>
                <a:gd name="T2" fmla="*/ 1743990743 w 53"/>
                <a:gd name="T3" fmla="*/ 2147483647 h 80"/>
                <a:gd name="T4" fmla="*/ 871814220 w 53"/>
                <a:gd name="T5" fmla="*/ 2147483647 h 80"/>
                <a:gd name="T6" fmla="*/ 436088562 w 53"/>
                <a:gd name="T7" fmla="*/ 2147483647 h 80"/>
                <a:gd name="T8" fmla="*/ 218044281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436088562 w 53"/>
                <a:gd name="T17" fmla="*/ 2147483647 h 80"/>
                <a:gd name="T18" fmla="*/ 1307902783 w 53"/>
                <a:gd name="T19" fmla="*/ 2147483647 h 80"/>
                <a:gd name="T20" fmla="*/ 1961672722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6892630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205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963715" y="5528805"/>
              <a:ext cx="21930" cy="60943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1530319795 w 41"/>
                <a:gd name="T17" fmla="*/ 2147483647 h 43"/>
                <a:gd name="T18" fmla="*/ 918077520 w 41"/>
                <a:gd name="T19" fmla="*/ 2147483647 h 43"/>
                <a:gd name="T20" fmla="*/ 459181572 w 41"/>
                <a:gd name="T21" fmla="*/ 2147483647 h 43"/>
                <a:gd name="T22" fmla="*/ 15306070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Freeform 206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969696" y="5553900"/>
              <a:ext cx="9967" cy="66320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123679506 w 20"/>
                <a:gd name="T5" fmla="*/ 2147483647 h 24"/>
                <a:gd name="T6" fmla="*/ 247607689 w 20"/>
                <a:gd name="T7" fmla="*/ 2147483647 h 24"/>
                <a:gd name="T8" fmla="*/ 494967200 w 20"/>
                <a:gd name="T9" fmla="*/ 2147483647 h 24"/>
                <a:gd name="T10" fmla="*/ 866254396 w 20"/>
                <a:gd name="T11" fmla="*/ 2147483647 h 24"/>
                <a:gd name="T12" fmla="*/ 1237789770 w 20"/>
                <a:gd name="T13" fmla="*/ 2147483647 h 24"/>
                <a:gd name="T14" fmla="*/ 1732756970 w 20"/>
                <a:gd name="T15" fmla="*/ 2147483647 h 24"/>
                <a:gd name="T16" fmla="*/ 2104044165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207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987638" y="5623805"/>
              <a:ext cx="21930" cy="68113"/>
            </a:xfrm>
            <a:custGeom>
              <a:avLst/>
              <a:gdLst>
                <a:gd name="T0" fmla="*/ 0 w 39"/>
                <a:gd name="T1" fmla="*/ 2147483647 h 43"/>
                <a:gd name="T2" fmla="*/ 355713597 w 39"/>
                <a:gd name="T3" fmla="*/ 2147483647 h 43"/>
                <a:gd name="T4" fmla="*/ 1066824774 w 39"/>
                <a:gd name="T5" fmla="*/ 2147483647 h 43"/>
                <a:gd name="T6" fmla="*/ 2133649548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1066824774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208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971689" y="5638145"/>
              <a:ext cx="33891" cy="66321"/>
            </a:xfrm>
            <a:custGeom>
              <a:avLst/>
              <a:gdLst>
                <a:gd name="T0" fmla="*/ 2147483647 w 55"/>
                <a:gd name="T1" fmla="*/ 2147483647 h 62"/>
                <a:gd name="T2" fmla="*/ 1871933029 w 55"/>
                <a:gd name="T3" fmla="*/ 0 h 62"/>
                <a:gd name="T4" fmla="*/ 935966515 w 55"/>
                <a:gd name="T5" fmla="*/ 2147483647 h 62"/>
                <a:gd name="T6" fmla="*/ 233896580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467793160 w 55"/>
                <a:gd name="T13" fmla="*/ 2147483647 h 62"/>
                <a:gd name="T14" fmla="*/ 935966515 w 55"/>
                <a:gd name="T15" fmla="*/ 2147483647 h 62"/>
                <a:gd name="T16" fmla="*/ 1871933029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Freeform 209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009568" y="5675787"/>
              <a:ext cx="13954" cy="66320"/>
            </a:xfrm>
            <a:custGeom>
              <a:avLst/>
              <a:gdLst>
                <a:gd name="T0" fmla="*/ 2091309104 w 35"/>
                <a:gd name="T1" fmla="*/ 2147483647 h 43"/>
                <a:gd name="T2" fmla="*/ 443630352 w 35"/>
                <a:gd name="T3" fmla="*/ 0 h 43"/>
                <a:gd name="T4" fmla="*/ 253525840 w 35"/>
                <a:gd name="T5" fmla="*/ 2147483647 h 43"/>
                <a:gd name="T6" fmla="*/ 0 w 35"/>
                <a:gd name="T7" fmla="*/ 2147483647 h 43"/>
                <a:gd name="T8" fmla="*/ 126683582 w 35"/>
                <a:gd name="T9" fmla="*/ 2147483647 h 43"/>
                <a:gd name="T10" fmla="*/ 316788094 w 35"/>
                <a:gd name="T11" fmla="*/ 2147483647 h 43"/>
                <a:gd name="T12" fmla="*/ 380209024 w 35"/>
                <a:gd name="T13" fmla="*/ 2147483647 h 43"/>
                <a:gd name="T14" fmla="*/ 506892605 w 35"/>
                <a:gd name="T15" fmla="*/ 2147483647 h 43"/>
                <a:gd name="T16" fmla="*/ 697156193 w 35"/>
                <a:gd name="T17" fmla="*/ 2147483647 h 43"/>
                <a:gd name="T18" fmla="*/ 887260704 w 35"/>
                <a:gd name="T19" fmla="*/ 2147483647 h 43"/>
                <a:gd name="T20" fmla="*/ 1140627469 w 35"/>
                <a:gd name="T21" fmla="*/ 2147483647 h 43"/>
                <a:gd name="T22" fmla="*/ 1394152911 w 35"/>
                <a:gd name="T23" fmla="*/ 2147483647 h 43"/>
                <a:gd name="T24" fmla="*/ 1647678752 w 35"/>
                <a:gd name="T25" fmla="*/ 2147483647 h 43"/>
                <a:gd name="T26" fmla="*/ 1774362333 w 35"/>
                <a:gd name="T27" fmla="*/ 2147483647 h 43"/>
                <a:gd name="T28" fmla="*/ 1964466845 w 35"/>
                <a:gd name="T29" fmla="*/ 2147483647 h 43"/>
                <a:gd name="T30" fmla="*/ 2091309104 w 35"/>
                <a:gd name="T31" fmla="*/ 2147483647 h 43"/>
                <a:gd name="T32" fmla="*/ 2147483647 w 35"/>
                <a:gd name="T33" fmla="*/ 2147483647 h 43"/>
                <a:gd name="T34" fmla="*/ 2091309104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Freeform 210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8005580" y="5713428"/>
              <a:ext cx="25916" cy="6273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1987659404 w 53"/>
                <a:gd name="T11" fmla="*/ 2147483647 h 21"/>
                <a:gd name="T12" fmla="*/ 1519974867 w 53"/>
                <a:gd name="T13" fmla="*/ 2147483647 h 21"/>
                <a:gd name="T14" fmla="*/ 935369074 w 53"/>
                <a:gd name="T15" fmla="*/ 2147483647 h 21"/>
                <a:gd name="T16" fmla="*/ 0 w 53"/>
                <a:gd name="T17" fmla="*/ 2147483647 h 21"/>
                <a:gd name="T18" fmla="*/ 584605793 w 53"/>
                <a:gd name="T19" fmla="*/ 2147483647 h 21"/>
                <a:gd name="T20" fmla="*/ 1286132843 w 53"/>
                <a:gd name="T21" fmla="*/ 2147483647 h 21"/>
                <a:gd name="T22" fmla="*/ 1987659404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Freeform 211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8035483" y="5729560"/>
              <a:ext cx="21930" cy="64528"/>
            </a:xfrm>
            <a:custGeom>
              <a:avLst/>
              <a:gdLst>
                <a:gd name="T0" fmla="*/ 2147483647 w 43"/>
                <a:gd name="T1" fmla="*/ 0 h 38"/>
                <a:gd name="T2" fmla="*/ 1591812000 w 43"/>
                <a:gd name="T3" fmla="*/ 0 h 38"/>
                <a:gd name="T4" fmla="*/ 265302000 w 43"/>
                <a:gd name="T5" fmla="*/ 0 h 38"/>
                <a:gd name="T6" fmla="*/ 132651000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132651000 w 43"/>
                <a:gd name="T15" fmla="*/ 2147483647 h 38"/>
                <a:gd name="T16" fmla="*/ 265302000 w 43"/>
                <a:gd name="T17" fmla="*/ 2147483647 h 38"/>
                <a:gd name="T18" fmla="*/ 397953000 w 43"/>
                <a:gd name="T19" fmla="*/ 2147483647 h 38"/>
                <a:gd name="T20" fmla="*/ 663255000 w 43"/>
                <a:gd name="T21" fmla="*/ 2147483647 h 38"/>
                <a:gd name="T22" fmla="*/ 1326510000 w 43"/>
                <a:gd name="T23" fmla="*/ 2147483647 h 38"/>
                <a:gd name="T24" fmla="*/ 1989765000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212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8037478" y="5761824"/>
              <a:ext cx="7974" cy="64528"/>
            </a:xfrm>
            <a:custGeom>
              <a:avLst/>
              <a:gdLst>
                <a:gd name="T0" fmla="*/ 0 w 20"/>
                <a:gd name="T1" fmla="*/ 0 h 5"/>
                <a:gd name="T2" fmla="*/ 63425595 w 20"/>
                <a:gd name="T3" fmla="*/ 2147483647 h 5"/>
                <a:gd name="T4" fmla="*/ 126692507 w 20"/>
                <a:gd name="T5" fmla="*/ 2147483647 h 5"/>
                <a:gd name="T6" fmla="*/ 253544095 w 20"/>
                <a:gd name="T7" fmla="*/ 2147483647 h 5"/>
                <a:gd name="T8" fmla="*/ 443662196 w 20"/>
                <a:gd name="T9" fmla="*/ 2147483647 h 5"/>
                <a:gd name="T10" fmla="*/ 697205893 w 20"/>
                <a:gd name="T11" fmla="*/ 2147483647 h 5"/>
                <a:gd name="T12" fmla="*/ 887323994 w 20"/>
                <a:gd name="T13" fmla="*/ 2147483647 h 5"/>
                <a:gd name="T14" fmla="*/ 1077442494 w 20"/>
                <a:gd name="T15" fmla="*/ 2147483647 h 5"/>
                <a:gd name="T16" fmla="*/ 1267560596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Freeform 213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8131175" y="5840692"/>
              <a:ext cx="43859" cy="64528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1301298933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Freeform 214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8179021" y="5774371"/>
              <a:ext cx="155499" cy="11292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1016671277 w 281"/>
                <a:gd name="T25" fmla="*/ 2147483647 h 193"/>
                <a:gd name="T26" fmla="*/ 0 w 281"/>
                <a:gd name="T27" fmla="*/ 2147483647 h 193"/>
                <a:gd name="T28" fmla="*/ 169343391 w 281"/>
                <a:gd name="T29" fmla="*/ 2147483647 h 193"/>
                <a:gd name="T30" fmla="*/ 1525007469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Freeform 215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616833" y="3252388"/>
              <a:ext cx="65789" cy="66320"/>
            </a:xfrm>
            <a:custGeom>
              <a:avLst/>
              <a:gdLst>
                <a:gd name="T0" fmla="*/ 0 w 120"/>
                <a:gd name="T1" fmla="*/ 2147483647 h 56"/>
                <a:gd name="T2" fmla="*/ 659147666 w 120"/>
                <a:gd name="T3" fmla="*/ 2147483647 h 56"/>
                <a:gd name="T4" fmla="*/ 1647718948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0598323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131829533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Freeform 216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7435618" y="3097882"/>
              <a:ext cx="315381" cy="123524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217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7820178" y="3212954"/>
              <a:ext cx="111640" cy="7886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599801309 h 129"/>
                <a:gd name="T44" fmla="*/ 2147483647 w 207"/>
                <a:gd name="T45" fmla="*/ 0 h 129"/>
                <a:gd name="T46" fmla="*/ 0 w 207"/>
                <a:gd name="T47" fmla="*/ 0 h 129"/>
                <a:gd name="T48" fmla="*/ 156778695 w 207"/>
                <a:gd name="T49" fmla="*/ 1371044369 h 129"/>
                <a:gd name="T50" fmla="*/ 313848624 w 207"/>
                <a:gd name="T51" fmla="*/ 2147483647 h 129"/>
                <a:gd name="T52" fmla="*/ 627406553 w 207"/>
                <a:gd name="T53" fmla="*/ 2147483647 h 129"/>
                <a:gd name="T54" fmla="*/ 941255177 w 207"/>
                <a:gd name="T55" fmla="*/ 2147483647 h 129"/>
                <a:gd name="T56" fmla="*/ 1568662269 w 207"/>
                <a:gd name="T57" fmla="*/ 2147483647 h 129"/>
                <a:gd name="T58" fmla="*/ 2039289588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1725731659 w 207"/>
                <a:gd name="T69" fmla="*/ 2147483647 h 129"/>
                <a:gd name="T70" fmla="*/ 1098034411 w 207"/>
                <a:gd name="T71" fmla="*/ 2147483647 h 129"/>
                <a:gd name="T72" fmla="*/ 0 w 207"/>
                <a:gd name="T73" fmla="*/ 2147483647 h 129"/>
                <a:gd name="T74" fmla="*/ 627406553 w 207"/>
                <a:gd name="T75" fmla="*/ 2147483647 h 129"/>
                <a:gd name="T76" fmla="*/ 2039289588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218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7277926" y="3281067"/>
              <a:ext cx="41866" cy="95000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84805 h 154"/>
                <a:gd name="T4" fmla="*/ 2147483647 w 72"/>
                <a:gd name="T5" fmla="*/ 2112784578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589664003 w 72"/>
                <a:gd name="T45" fmla="*/ 2147483647 h 154"/>
                <a:gd name="T46" fmla="*/ 1572887594 w 72"/>
                <a:gd name="T47" fmla="*/ 2147483647 h 154"/>
                <a:gd name="T48" fmla="*/ 1769329263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219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7178247" y="3281067"/>
              <a:ext cx="117621" cy="164906"/>
            </a:xfrm>
            <a:custGeom>
              <a:avLst/>
              <a:gdLst>
                <a:gd name="T0" fmla="*/ 1328307694 w 214"/>
                <a:gd name="T1" fmla="*/ 2147483647 h 271"/>
                <a:gd name="T2" fmla="*/ 1992612414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137723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220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7238054" y="3406539"/>
              <a:ext cx="89711" cy="6452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1410964054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221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7277926" y="3363520"/>
              <a:ext cx="179421" cy="98584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109769 h 169"/>
                <a:gd name="T40" fmla="*/ 2147483647 w 332"/>
                <a:gd name="T41" fmla="*/ 198384842 h 169"/>
                <a:gd name="T42" fmla="*/ 2147483647 w 332"/>
                <a:gd name="T43" fmla="*/ 0 h 169"/>
                <a:gd name="T44" fmla="*/ 2147483647 w 332"/>
                <a:gd name="T45" fmla="*/ 198384842 h 169"/>
                <a:gd name="T46" fmla="*/ 2147483647 w 332"/>
                <a:gd name="T47" fmla="*/ 793878869 h 169"/>
                <a:gd name="T48" fmla="*/ 2147483647 w 332"/>
                <a:gd name="T49" fmla="*/ 1984866923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736289983 w 332"/>
                <a:gd name="T67" fmla="*/ 2147483647 h 169"/>
                <a:gd name="T68" fmla="*/ 110485884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Freeform 222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7299856" y="3397576"/>
              <a:ext cx="157492" cy="138020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06387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Freeform 223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363650" y="3524841"/>
              <a:ext cx="105659" cy="11292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779836163 w 205"/>
                <a:gd name="T43" fmla="*/ 2147483647 h 191"/>
                <a:gd name="T44" fmla="*/ 54776460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410690348 w 205"/>
                <a:gd name="T51" fmla="*/ 2147483647 h 191"/>
                <a:gd name="T52" fmla="*/ 1095263256 w 205"/>
                <a:gd name="T53" fmla="*/ 2147483647 h 191"/>
                <a:gd name="T54" fmla="*/ 1916910419 w 205"/>
                <a:gd name="T55" fmla="*/ 2147483647 h 191"/>
                <a:gd name="T56" fmla="*/ 2147483647 w 205"/>
                <a:gd name="T57" fmla="*/ 826678766 h 191"/>
                <a:gd name="T58" fmla="*/ 2147483647 w 205"/>
                <a:gd name="T59" fmla="*/ 0 h 191"/>
                <a:gd name="T60" fmla="*/ 2147483647 w 205"/>
                <a:gd name="T61" fmla="*/ 1239844033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Freeform 224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465322" y="3585785"/>
              <a:ext cx="179421" cy="89623"/>
            </a:xfrm>
            <a:custGeom>
              <a:avLst/>
              <a:gdLst>
                <a:gd name="T0" fmla="*/ 486561939 w 329"/>
                <a:gd name="T1" fmla="*/ 2147483647 h 154"/>
                <a:gd name="T2" fmla="*/ 0 w 329"/>
                <a:gd name="T3" fmla="*/ 2147483647 h 154"/>
                <a:gd name="T4" fmla="*/ 324473880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461252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2692460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486561939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225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8320565" y="5001824"/>
              <a:ext cx="167460" cy="175661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63819660 w 306"/>
                <a:gd name="T37" fmla="*/ 2147483647 h 293"/>
                <a:gd name="T38" fmla="*/ 0 w 306"/>
                <a:gd name="T39" fmla="*/ 2147483647 h 293"/>
                <a:gd name="T40" fmla="*/ 163819660 w 306"/>
                <a:gd name="T41" fmla="*/ 2147483647 h 293"/>
                <a:gd name="T42" fmla="*/ 655579085 w 306"/>
                <a:gd name="T43" fmla="*/ 2147483647 h 293"/>
                <a:gd name="T44" fmla="*/ 1802917593 w 306"/>
                <a:gd name="T45" fmla="*/ 2147483647 h 293"/>
                <a:gd name="T46" fmla="*/ 2147483647 w 306"/>
                <a:gd name="T47" fmla="*/ 1723830938 h 293"/>
                <a:gd name="T48" fmla="*/ 2147483647 w 306"/>
                <a:gd name="T49" fmla="*/ 430957585 h 293"/>
                <a:gd name="T50" fmla="*/ 2147483647 w 306"/>
                <a:gd name="T51" fmla="*/ 0 h 293"/>
                <a:gd name="T52" fmla="*/ 2147483647 w 306"/>
                <a:gd name="T53" fmla="*/ 1292873353 h 293"/>
                <a:gd name="T54" fmla="*/ 2147483647 w 306"/>
                <a:gd name="T55" fmla="*/ 1508531704 h 293"/>
                <a:gd name="T56" fmla="*/ 2147483647 w 306"/>
                <a:gd name="T57" fmla="*/ 861915169 h 293"/>
                <a:gd name="T58" fmla="*/ 2147483647 w 306"/>
                <a:gd name="T59" fmla="*/ 1077574119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Freeform 363"/>
            <p:cNvSpPr>
              <a:spLocks/>
            </p:cNvSpPr>
            <p:nvPr/>
          </p:nvSpPr>
          <p:spPr bwMode="auto">
            <a:xfrm>
              <a:off x="7496104" y="3863615"/>
              <a:ext cx="190505" cy="227642"/>
            </a:xfrm>
            <a:custGeom>
              <a:avLst/>
              <a:gdLst>
                <a:gd name="T0" fmla="*/ 2147483647 w 352"/>
                <a:gd name="T1" fmla="*/ 2147483647 h 387"/>
                <a:gd name="T2" fmla="*/ 2147483647 w 352"/>
                <a:gd name="T3" fmla="*/ 2147483647 h 387"/>
                <a:gd name="T4" fmla="*/ 2147483647 w 352"/>
                <a:gd name="T5" fmla="*/ 2147483647 h 387"/>
                <a:gd name="T6" fmla="*/ 2147483647 w 352"/>
                <a:gd name="T7" fmla="*/ 2147483647 h 387"/>
                <a:gd name="T8" fmla="*/ 2147483647 w 352"/>
                <a:gd name="T9" fmla="*/ 2147483647 h 387"/>
                <a:gd name="T10" fmla="*/ 2147483647 w 352"/>
                <a:gd name="T11" fmla="*/ 2147483647 h 387"/>
                <a:gd name="T12" fmla="*/ 2147483647 w 352"/>
                <a:gd name="T13" fmla="*/ 1221052865 h 387"/>
                <a:gd name="T14" fmla="*/ 2147483647 w 352"/>
                <a:gd name="T15" fmla="*/ 2147483647 h 387"/>
                <a:gd name="T16" fmla="*/ 2147483647 w 352"/>
                <a:gd name="T17" fmla="*/ 2147483647 h 387"/>
                <a:gd name="T18" fmla="*/ 2147483647 w 352"/>
                <a:gd name="T19" fmla="*/ 2147483647 h 387"/>
                <a:gd name="T20" fmla="*/ 2147483647 w 352"/>
                <a:gd name="T21" fmla="*/ 2147483647 h 387"/>
                <a:gd name="T22" fmla="*/ 2147483647 w 352"/>
                <a:gd name="T23" fmla="*/ 2147483647 h 387"/>
                <a:gd name="T24" fmla="*/ 2147483647 w 352"/>
                <a:gd name="T25" fmla="*/ 2147483647 h 387"/>
                <a:gd name="T26" fmla="*/ 2147483647 w 352"/>
                <a:gd name="T27" fmla="*/ 2147483647 h 387"/>
                <a:gd name="T28" fmla="*/ 1109526016 w 352"/>
                <a:gd name="T29" fmla="*/ 2147483647 h 387"/>
                <a:gd name="T30" fmla="*/ 0 w 352"/>
                <a:gd name="T31" fmla="*/ 2147483647 h 387"/>
                <a:gd name="T32" fmla="*/ 0 w 352"/>
                <a:gd name="T33" fmla="*/ 2147483647 h 387"/>
                <a:gd name="T34" fmla="*/ 475678537 w 352"/>
                <a:gd name="T35" fmla="*/ 2147483647 h 387"/>
                <a:gd name="T36" fmla="*/ 1426742277 w 352"/>
                <a:gd name="T37" fmla="*/ 2147483647 h 387"/>
                <a:gd name="T38" fmla="*/ 2147483647 w 352"/>
                <a:gd name="T39" fmla="*/ 2147483647 h 387"/>
                <a:gd name="T40" fmla="*/ 2147483647 w 352"/>
                <a:gd name="T41" fmla="*/ 2147483647 h 387"/>
                <a:gd name="T42" fmla="*/ 2147483647 w 352"/>
                <a:gd name="T43" fmla="*/ 2147483647 h 387"/>
                <a:gd name="T44" fmla="*/ 2147483647 w 352"/>
                <a:gd name="T45" fmla="*/ 2147483647 h 387"/>
                <a:gd name="T46" fmla="*/ 2147483647 w 352"/>
                <a:gd name="T47" fmla="*/ 2147483647 h 387"/>
                <a:gd name="T48" fmla="*/ 2147483647 w 352"/>
                <a:gd name="T49" fmla="*/ 2147483647 h 387"/>
                <a:gd name="T50" fmla="*/ 2147483647 w 352"/>
                <a:gd name="T51" fmla="*/ 2147483647 h 387"/>
                <a:gd name="T52" fmla="*/ 2147483647 w 352"/>
                <a:gd name="T53" fmla="*/ 2147483647 h 387"/>
                <a:gd name="T54" fmla="*/ 2147483647 w 352"/>
                <a:gd name="T55" fmla="*/ 2147483647 h 387"/>
                <a:gd name="T56" fmla="*/ 2147483647 w 352"/>
                <a:gd name="T57" fmla="*/ 2147483647 h 387"/>
                <a:gd name="T58" fmla="*/ 2147483647 w 352"/>
                <a:gd name="T59" fmla="*/ 2147483647 h 387"/>
                <a:gd name="T60" fmla="*/ 2147483647 w 352"/>
                <a:gd name="T61" fmla="*/ 2147483647 h 387"/>
                <a:gd name="T62" fmla="*/ 2147483647 w 352"/>
                <a:gd name="T63" fmla="*/ 2147483647 h 387"/>
                <a:gd name="T64" fmla="*/ 2147483647 w 352"/>
                <a:gd name="T65" fmla="*/ 2147483647 h 387"/>
                <a:gd name="T66" fmla="*/ 2147483647 w 352"/>
                <a:gd name="T67" fmla="*/ 2147483647 h 387"/>
                <a:gd name="T68" fmla="*/ 2147483647 w 352"/>
                <a:gd name="T69" fmla="*/ 2147483647 h 387"/>
                <a:gd name="T70" fmla="*/ 2147483647 w 352"/>
                <a:gd name="T71" fmla="*/ 2147483647 h 387"/>
                <a:gd name="T72" fmla="*/ 2147483647 w 352"/>
                <a:gd name="T73" fmla="*/ 2147483647 h 387"/>
                <a:gd name="T74" fmla="*/ 2147483647 w 352"/>
                <a:gd name="T75" fmla="*/ 2147483647 h 387"/>
                <a:gd name="T76" fmla="*/ 2147483647 w 352"/>
                <a:gd name="T77" fmla="*/ 2147483647 h 387"/>
                <a:gd name="T78" fmla="*/ 2147483647 w 352"/>
                <a:gd name="T79" fmla="*/ 2147483647 h 387"/>
                <a:gd name="T80" fmla="*/ 2147483647 w 352"/>
                <a:gd name="T81" fmla="*/ 2147483647 h 387"/>
                <a:gd name="T82" fmla="*/ 2147483647 w 352"/>
                <a:gd name="T83" fmla="*/ 2147483647 h 387"/>
                <a:gd name="T84" fmla="*/ 2147483647 w 352"/>
                <a:gd name="T85" fmla="*/ 2147483647 h 387"/>
                <a:gd name="T86" fmla="*/ 2147483647 w 352"/>
                <a:gd name="T87" fmla="*/ 2147483647 h 387"/>
                <a:gd name="T88" fmla="*/ 2147483647 w 352"/>
                <a:gd name="T89" fmla="*/ 2147483647 h 387"/>
                <a:gd name="T90" fmla="*/ 2147483647 w 352"/>
                <a:gd name="T91" fmla="*/ 2147483647 h 387"/>
                <a:gd name="T92" fmla="*/ 2147483647 w 352"/>
                <a:gd name="T93" fmla="*/ 2147483647 h 387"/>
                <a:gd name="T94" fmla="*/ 2147483647 w 352"/>
                <a:gd name="T95" fmla="*/ 2147483647 h 387"/>
                <a:gd name="T96" fmla="*/ 2147483647 w 352"/>
                <a:gd name="T97" fmla="*/ 2147483647 h 387"/>
                <a:gd name="T98" fmla="*/ 2147483647 w 352"/>
                <a:gd name="T99" fmla="*/ 2147483647 h 387"/>
                <a:gd name="T100" fmla="*/ 2147483647 w 352"/>
                <a:gd name="T101" fmla="*/ 2147483647 h 387"/>
                <a:gd name="T102" fmla="*/ 2147483647 w 352"/>
                <a:gd name="T103" fmla="*/ 2147483647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579" name="Group 391"/>
            <p:cNvGrpSpPr>
              <a:grpSpLocks/>
            </p:cNvGrpSpPr>
            <p:nvPr>
              <p:custDataLst>
                <p:tags r:id="rId99"/>
              </p:custDataLst>
            </p:nvPr>
          </p:nvGrpSpPr>
          <p:grpSpPr bwMode="auto">
            <a:xfrm>
              <a:off x="6508407" y="1124744"/>
              <a:ext cx="2382319" cy="1279813"/>
              <a:chOff x="527" y="1110"/>
              <a:chExt cx="1410" cy="709"/>
            </a:xfrm>
            <a:grpFill/>
          </p:grpSpPr>
          <p:sp>
            <p:nvSpPr>
              <p:cNvPr id="586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chemeClr val="tx1">
                  <a:lumMod val="95000"/>
                </a:schemeClr>
              </a:solidFill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80" name="Freeform 439"/>
            <p:cNvSpPr>
              <a:spLocks/>
            </p:cNvSpPr>
            <p:nvPr/>
          </p:nvSpPr>
          <p:spPr bwMode="auto">
            <a:xfrm>
              <a:off x="8208292" y="5427862"/>
              <a:ext cx="24954" cy="30147"/>
            </a:xfrm>
            <a:custGeom>
              <a:avLst/>
              <a:gdLst>
                <a:gd name="T0" fmla="*/ 2147483647 w 46"/>
                <a:gd name="T1" fmla="*/ 2147483647 h 51"/>
                <a:gd name="T2" fmla="*/ 2147483647 w 46"/>
                <a:gd name="T3" fmla="*/ 0 h 51"/>
                <a:gd name="T4" fmla="*/ 2075281508 w 46"/>
                <a:gd name="T5" fmla="*/ 1032885874 h 51"/>
                <a:gd name="T6" fmla="*/ 1117391297 w 46"/>
                <a:gd name="T7" fmla="*/ 1858914856 h 51"/>
                <a:gd name="T8" fmla="*/ 638593474 w 46"/>
                <a:gd name="T9" fmla="*/ 2147483647 h 51"/>
                <a:gd name="T10" fmla="*/ 319296737 w 46"/>
                <a:gd name="T11" fmla="*/ 2147483647 h 51"/>
                <a:gd name="T12" fmla="*/ 0 w 46"/>
                <a:gd name="T13" fmla="*/ 2147483647 h 51"/>
                <a:gd name="T14" fmla="*/ 0 w 46"/>
                <a:gd name="T15" fmla="*/ 2147483647 h 51"/>
                <a:gd name="T16" fmla="*/ 0 w 46"/>
                <a:gd name="T17" fmla="*/ 2147483647 h 51"/>
                <a:gd name="T18" fmla="*/ 319296737 w 46"/>
                <a:gd name="T19" fmla="*/ 2147483647 h 51"/>
                <a:gd name="T20" fmla="*/ 638593474 w 46"/>
                <a:gd name="T21" fmla="*/ 2147483647 h 51"/>
                <a:gd name="T22" fmla="*/ 1117391297 w 46"/>
                <a:gd name="T23" fmla="*/ 2147483647 h 51"/>
                <a:gd name="T24" fmla="*/ 1596483685 w 46"/>
                <a:gd name="T25" fmla="*/ 2147483647 h 51"/>
                <a:gd name="T26" fmla="*/ 2075281508 w 46"/>
                <a:gd name="T27" fmla="*/ 2147483647 h 51"/>
                <a:gd name="T28" fmla="*/ 2147483647 w 46"/>
                <a:gd name="T29" fmla="*/ 2147483647 h 51"/>
                <a:gd name="T30" fmla="*/ 2147483647 w 46"/>
                <a:gd name="T31" fmla="*/ 2147483647 h 51"/>
                <a:gd name="T32" fmla="*/ 2147483647 w 46"/>
                <a:gd name="T33" fmla="*/ 2147483647 h 51"/>
                <a:gd name="T34" fmla="*/ 2147483647 w 46"/>
                <a:gd name="T35" fmla="*/ 2147483647 h 51"/>
                <a:gd name="T36" fmla="*/ 2147483647 w 46"/>
                <a:gd name="T37" fmla="*/ 2147483647 h 51"/>
                <a:gd name="T38" fmla="*/ 2147483647 w 46"/>
                <a:gd name="T39" fmla="*/ 2147483647 h 51"/>
                <a:gd name="T40" fmla="*/ 2147483647 w 46"/>
                <a:gd name="T41" fmla="*/ 2147483647 h 51"/>
                <a:gd name="T42" fmla="*/ 2147483647 w 46"/>
                <a:gd name="T43" fmla="*/ 2147483647 h 51"/>
                <a:gd name="T44" fmla="*/ 2147483647 w 46"/>
                <a:gd name="T45" fmla="*/ 2147483647 h 51"/>
                <a:gd name="T46" fmla="*/ 2147483647 w 46"/>
                <a:gd name="T47" fmla="*/ 214748364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Freeform 440"/>
            <p:cNvSpPr>
              <a:spLocks/>
            </p:cNvSpPr>
            <p:nvPr/>
          </p:nvSpPr>
          <p:spPr bwMode="auto">
            <a:xfrm>
              <a:off x="8226591" y="5780761"/>
              <a:ext cx="104807" cy="93988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147483647 h 158"/>
                <a:gd name="T4" fmla="*/ 325387524 w 192"/>
                <a:gd name="T5" fmla="*/ 2147483647 h 158"/>
                <a:gd name="T6" fmla="*/ 650477003 w 192"/>
                <a:gd name="T7" fmla="*/ 2147483647 h 158"/>
                <a:gd name="T8" fmla="*/ 1138557744 w 192"/>
                <a:gd name="T9" fmla="*/ 2147483647 h 158"/>
                <a:gd name="T10" fmla="*/ 1789332792 w 192"/>
                <a:gd name="T11" fmla="*/ 2147483647 h 158"/>
                <a:gd name="T12" fmla="*/ 2147483647 w 192"/>
                <a:gd name="T13" fmla="*/ 2147483647 h 158"/>
                <a:gd name="T14" fmla="*/ 2147483647 w 192"/>
                <a:gd name="T15" fmla="*/ 2147483647 h 158"/>
                <a:gd name="T16" fmla="*/ 2147483647 w 192"/>
                <a:gd name="T17" fmla="*/ 2147483647 h 158"/>
                <a:gd name="T18" fmla="*/ 2147483647 w 192"/>
                <a:gd name="T19" fmla="*/ 2147483647 h 158"/>
                <a:gd name="T20" fmla="*/ 2147483647 w 192"/>
                <a:gd name="T21" fmla="*/ 2147483647 h 158"/>
                <a:gd name="T22" fmla="*/ 2147483647 w 192"/>
                <a:gd name="T23" fmla="*/ 2147483647 h 158"/>
                <a:gd name="T24" fmla="*/ 2147483647 w 192"/>
                <a:gd name="T25" fmla="*/ 2147483647 h 158"/>
                <a:gd name="T26" fmla="*/ 2147483647 w 192"/>
                <a:gd name="T27" fmla="*/ 2147483647 h 158"/>
                <a:gd name="T28" fmla="*/ 2147483647 w 192"/>
                <a:gd name="T29" fmla="*/ 2147483647 h 158"/>
                <a:gd name="T30" fmla="*/ 2147483647 w 192"/>
                <a:gd name="T31" fmla="*/ 2147483647 h 158"/>
                <a:gd name="T32" fmla="*/ 2147483647 w 192"/>
                <a:gd name="T33" fmla="*/ 2147483647 h 158"/>
                <a:gd name="T34" fmla="*/ 2147483647 w 192"/>
                <a:gd name="T35" fmla="*/ 2147483647 h 158"/>
                <a:gd name="T36" fmla="*/ 2147483647 w 192"/>
                <a:gd name="T37" fmla="*/ 2147483647 h 158"/>
                <a:gd name="T38" fmla="*/ 2147483647 w 192"/>
                <a:gd name="T39" fmla="*/ 2147483647 h 158"/>
                <a:gd name="T40" fmla="*/ 2147483647 w 192"/>
                <a:gd name="T41" fmla="*/ 2147483647 h 158"/>
                <a:gd name="T42" fmla="*/ 2147483647 w 192"/>
                <a:gd name="T43" fmla="*/ 2147483647 h 158"/>
                <a:gd name="T44" fmla="*/ 2147483647 w 192"/>
                <a:gd name="T45" fmla="*/ 2147483647 h 158"/>
                <a:gd name="T46" fmla="*/ 2147483647 w 192"/>
                <a:gd name="T47" fmla="*/ 2147483647 h 158"/>
                <a:gd name="T48" fmla="*/ 2147483647 w 192"/>
                <a:gd name="T49" fmla="*/ 2147483647 h 158"/>
                <a:gd name="T50" fmla="*/ 2147483647 w 192"/>
                <a:gd name="T51" fmla="*/ 2147483647 h 158"/>
                <a:gd name="T52" fmla="*/ 2147483647 w 192"/>
                <a:gd name="T53" fmla="*/ 2147483647 h 158"/>
                <a:gd name="T54" fmla="*/ 2147483647 w 192"/>
                <a:gd name="T55" fmla="*/ 2147483647 h 158"/>
                <a:gd name="T56" fmla="*/ 2147483647 w 192"/>
                <a:gd name="T57" fmla="*/ 2147483647 h 158"/>
                <a:gd name="T58" fmla="*/ 2147483647 w 192"/>
                <a:gd name="T59" fmla="*/ 2147483647 h 158"/>
                <a:gd name="T60" fmla="*/ 2147483647 w 192"/>
                <a:gd name="T61" fmla="*/ 2147483647 h 158"/>
                <a:gd name="T62" fmla="*/ 2147483647 w 192"/>
                <a:gd name="T63" fmla="*/ 2147483647 h 158"/>
                <a:gd name="T64" fmla="*/ 2147483647 w 192"/>
                <a:gd name="T65" fmla="*/ 2147483647 h 158"/>
                <a:gd name="T66" fmla="*/ 2147483647 w 192"/>
                <a:gd name="T67" fmla="*/ 2147483647 h 158"/>
                <a:gd name="T68" fmla="*/ 2147483647 w 192"/>
                <a:gd name="T69" fmla="*/ 2147483647 h 158"/>
                <a:gd name="T70" fmla="*/ 2147483647 w 192"/>
                <a:gd name="T71" fmla="*/ 2147483647 h 158"/>
                <a:gd name="T72" fmla="*/ 2114422271 w 192"/>
                <a:gd name="T73" fmla="*/ 1262923894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Freeform 441"/>
            <p:cNvSpPr>
              <a:spLocks/>
            </p:cNvSpPr>
            <p:nvPr/>
          </p:nvSpPr>
          <p:spPr bwMode="auto">
            <a:xfrm>
              <a:off x="7943779" y="4709653"/>
              <a:ext cx="482444" cy="1074654"/>
            </a:xfrm>
            <a:custGeom>
              <a:avLst/>
              <a:gdLst>
                <a:gd name="T0" fmla="*/ 2147483647 w 884"/>
                <a:gd name="T1" fmla="*/ 2147483647 h 1818"/>
                <a:gd name="T2" fmla="*/ 2147483647 w 884"/>
                <a:gd name="T3" fmla="*/ 2147483647 h 1818"/>
                <a:gd name="T4" fmla="*/ 2147483647 w 884"/>
                <a:gd name="T5" fmla="*/ 2147483647 h 1818"/>
                <a:gd name="T6" fmla="*/ 2147483647 w 884"/>
                <a:gd name="T7" fmla="*/ 2147483647 h 1818"/>
                <a:gd name="T8" fmla="*/ 2147483647 w 884"/>
                <a:gd name="T9" fmla="*/ 2147483647 h 1818"/>
                <a:gd name="T10" fmla="*/ 2147483647 w 884"/>
                <a:gd name="T11" fmla="*/ 2147483647 h 1818"/>
                <a:gd name="T12" fmla="*/ 2147483647 w 884"/>
                <a:gd name="T13" fmla="*/ 2147483647 h 1818"/>
                <a:gd name="T14" fmla="*/ 2147483647 w 884"/>
                <a:gd name="T15" fmla="*/ 2147483647 h 1818"/>
                <a:gd name="T16" fmla="*/ 2147483647 w 884"/>
                <a:gd name="T17" fmla="*/ 2147483647 h 1818"/>
                <a:gd name="T18" fmla="*/ 2147483647 w 884"/>
                <a:gd name="T19" fmla="*/ 2147483647 h 1818"/>
                <a:gd name="T20" fmla="*/ 2147483647 w 884"/>
                <a:gd name="T21" fmla="*/ 2147483647 h 1818"/>
                <a:gd name="T22" fmla="*/ 2147483647 w 884"/>
                <a:gd name="T23" fmla="*/ 2065430014 h 1818"/>
                <a:gd name="T24" fmla="*/ 2147483647 w 884"/>
                <a:gd name="T25" fmla="*/ 2147483647 h 1818"/>
                <a:gd name="T26" fmla="*/ 2147483647 w 884"/>
                <a:gd name="T27" fmla="*/ 2147483647 h 1818"/>
                <a:gd name="T28" fmla="*/ 2147483647 w 884"/>
                <a:gd name="T29" fmla="*/ 1652414118 h 1818"/>
                <a:gd name="T30" fmla="*/ 2147483647 w 884"/>
                <a:gd name="T31" fmla="*/ 2147483647 h 1818"/>
                <a:gd name="T32" fmla="*/ 2147483647 w 884"/>
                <a:gd name="T33" fmla="*/ 2147483647 h 1818"/>
                <a:gd name="T34" fmla="*/ 2147483647 w 884"/>
                <a:gd name="T35" fmla="*/ 2147483647 h 1818"/>
                <a:gd name="T36" fmla="*/ 2147483647 w 884"/>
                <a:gd name="T37" fmla="*/ 2147483647 h 1818"/>
                <a:gd name="T38" fmla="*/ 2147483647 w 884"/>
                <a:gd name="T39" fmla="*/ 2147483647 h 1818"/>
                <a:gd name="T40" fmla="*/ 0 w 884"/>
                <a:gd name="T41" fmla="*/ 2147483647 h 1818"/>
                <a:gd name="T42" fmla="*/ 1950582216 w 884"/>
                <a:gd name="T43" fmla="*/ 2147483647 h 1818"/>
                <a:gd name="T44" fmla="*/ 2147483647 w 884"/>
                <a:gd name="T45" fmla="*/ 2147483647 h 1818"/>
                <a:gd name="T46" fmla="*/ 2147483647 w 884"/>
                <a:gd name="T47" fmla="*/ 2147483647 h 1818"/>
                <a:gd name="T48" fmla="*/ 2147483647 w 884"/>
                <a:gd name="T49" fmla="*/ 2147483647 h 1818"/>
                <a:gd name="T50" fmla="*/ 2147483647 w 884"/>
                <a:gd name="T51" fmla="*/ 2147483647 h 1818"/>
                <a:gd name="T52" fmla="*/ 2147483647 w 884"/>
                <a:gd name="T53" fmla="*/ 2147483647 h 1818"/>
                <a:gd name="T54" fmla="*/ 2147483647 w 884"/>
                <a:gd name="T55" fmla="*/ 2147483647 h 1818"/>
                <a:gd name="T56" fmla="*/ 2147483647 w 884"/>
                <a:gd name="T57" fmla="*/ 2147483647 h 1818"/>
                <a:gd name="T58" fmla="*/ 2147483647 w 884"/>
                <a:gd name="T59" fmla="*/ 2147483647 h 1818"/>
                <a:gd name="T60" fmla="*/ 2147483647 w 884"/>
                <a:gd name="T61" fmla="*/ 2147483647 h 1818"/>
                <a:gd name="T62" fmla="*/ 2147483647 w 884"/>
                <a:gd name="T63" fmla="*/ 2147483647 h 1818"/>
                <a:gd name="T64" fmla="*/ 2147483647 w 884"/>
                <a:gd name="T65" fmla="*/ 2147483647 h 1818"/>
                <a:gd name="T66" fmla="*/ 2147483647 w 884"/>
                <a:gd name="T67" fmla="*/ 2147483647 h 1818"/>
                <a:gd name="T68" fmla="*/ 2147483647 w 884"/>
                <a:gd name="T69" fmla="*/ 2147483647 h 1818"/>
                <a:gd name="T70" fmla="*/ 2147483647 w 884"/>
                <a:gd name="T71" fmla="*/ 2147483647 h 1818"/>
                <a:gd name="T72" fmla="*/ 2147483647 w 884"/>
                <a:gd name="T73" fmla="*/ 2147483647 h 1818"/>
                <a:gd name="T74" fmla="*/ 2147483647 w 884"/>
                <a:gd name="T75" fmla="*/ 2147483647 h 1818"/>
                <a:gd name="T76" fmla="*/ 2147483647 w 884"/>
                <a:gd name="T77" fmla="*/ 2147483647 h 1818"/>
                <a:gd name="T78" fmla="*/ 2147483647 w 884"/>
                <a:gd name="T79" fmla="*/ 2147483647 h 1818"/>
                <a:gd name="T80" fmla="*/ 2147483647 w 884"/>
                <a:gd name="T81" fmla="*/ 2147483647 h 1818"/>
                <a:gd name="T82" fmla="*/ 2147483647 w 884"/>
                <a:gd name="T83" fmla="*/ 2147483647 h 1818"/>
                <a:gd name="T84" fmla="*/ 2147483647 w 884"/>
                <a:gd name="T85" fmla="*/ 2147483647 h 1818"/>
                <a:gd name="T86" fmla="*/ 2147483647 w 884"/>
                <a:gd name="T87" fmla="*/ 2147483647 h 1818"/>
                <a:gd name="T88" fmla="*/ 2147483647 w 884"/>
                <a:gd name="T89" fmla="*/ 2147483647 h 1818"/>
                <a:gd name="T90" fmla="*/ 2147483647 w 884"/>
                <a:gd name="T91" fmla="*/ 2147483647 h 1818"/>
                <a:gd name="T92" fmla="*/ 2147483647 w 884"/>
                <a:gd name="T93" fmla="*/ 2147483647 h 1818"/>
                <a:gd name="T94" fmla="*/ 2147483647 w 884"/>
                <a:gd name="T95" fmla="*/ 2147483647 h 1818"/>
                <a:gd name="T96" fmla="*/ 2147483647 w 884"/>
                <a:gd name="T97" fmla="*/ 2147483647 h 1818"/>
                <a:gd name="T98" fmla="*/ 2147483647 w 884"/>
                <a:gd name="T99" fmla="*/ 2147483647 h 1818"/>
                <a:gd name="T100" fmla="*/ 2147483647 w 884"/>
                <a:gd name="T101" fmla="*/ 2147483647 h 1818"/>
                <a:gd name="T102" fmla="*/ 2147483647 w 884"/>
                <a:gd name="T103" fmla="*/ 2147483647 h 1818"/>
                <a:gd name="T104" fmla="*/ 2147483647 w 884"/>
                <a:gd name="T105" fmla="*/ 2147483647 h 1818"/>
                <a:gd name="T106" fmla="*/ 2147483647 w 884"/>
                <a:gd name="T107" fmla="*/ 2147483647 h 1818"/>
                <a:gd name="T108" fmla="*/ 2147483647 w 884"/>
                <a:gd name="T109" fmla="*/ 2147483647 h 1818"/>
                <a:gd name="T110" fmla="*/ 2147483647 w 884"/>
                <a:gd name="T111" fmla="*/ 2147483647 h 1818"/>
                <a:gd name="T112" fmla="*/ 2147483647 w 884"/>
                <a:gd name="T113" fmla="*/ 2147483647 h 1818"/>
                <a:gd name="T114" fmla="*/ 2147483647 w 884"/>
                <a:gd name="T115" fmla="*/ 2147483647 h 1818"/>
                <a:gd name="T116" fmla="*/ 2147483647 w 884"/>
                <a:gd name="T117" fmla="*/ 2147483647 h 1818"/>
                <a:gd name="T118" fmla="*/ 2147483647 w 884"/>
                <a:gd name="T119" fmla="*/ 214748364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445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444166" y="3912011"/>
              <a:ext cx="103666" cy="64528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1911003545 h 104"/>
                <a:gd name="T20" fmla="*/ 2147483647 w 186"/>
                <a:gd name="T21" fmla="*/ 1433252504 h 104"/>
                <a:gd name="T22" fmla="*/ 2147483647 w 186"/>
                <a:gd name="T23" fmla="*/ 716433909 h 104"/>
                <a:gd name="T24" fmla="*/ 2147483647 w 186"/>
                <a:gd name="T25" fmla="*/ 23868286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38682867 h 104"/>
                <a:gd name="T32" fmla="*/ 2147483647 w 186"/>
                <a:gd name="T33" fmla="*/ 477751041 h 104"/>
                <a:gd name="T34" fmla="*/ 2147483647 w 186"/>
                <a:gd name="T35" fmla="*/ 955502083 h 104"/>
                <a:gd name="T36" fmla="*/ 2147483647 w 186"/>
                <a:gd name="T37" fmla="*/ 1433252504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1211776954 w 186"/>
                <a:gd name="T47" fmla="*/ 2147483647 h 104"/>
                <a:gd name="T48" fmla="*/ 0 w 186"/>
                <a:gd name="T49" fmla="*/ 2147483647 h 104"/>
                <a:gd name="T50" fmla="*/ 1385109851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45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568987" y="3478237"/>
              <a:ext cx="374792" cy="59151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180954618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Freeform 54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246802" y="3704087"/>
              <a:ext cx="125596" cy="138018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321317 h 237"/>
                <a:gd name="T48" fmla="*/ 2147483647 w 226"/>
                <a:gd name="T49" fmla="*/ 395094287 h 237"/>
                <a:gd name="T50" fmla="*/ 2147483647 w 226"/>
                <a:gd name="T51" fmla="*/ 1184943348 h 237"/>
                <a:gd name="T52" fmla="*/ 2147483647 w 226"/>
                <a:gd name="T53" fmla="*/ 2147483647 h 237"/>
                <a:gd name="T54" fmla="*/ 1716228771 w 226"/>
                <a:gd name="T55" fmla="*/ 2147483647 h 237"/>
                <a:gd name="T56" fmla="*/ 514837455 w 226"/>
                <a:gd name="T57" fmla="*/ 2147483647 h 237"/>
                <a:gd name="T58" fmla="*/ 0 w 226"/>
                <a:gd name="T59" fmla="*/ 2147483647 h 237"/>
                <a:gd name="T60" fmla="*/ 514837455 w 226"/>
                <a:gd name="T61" fmla="*/ 2147483647 h 237"/>
                <a:gd name="T62" fmla="*/ 171622877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8" name="Group 627"/>
          <p:cNvGrpSpPr>
            <a:grpSpLocks/>
          </p:cNvGrpSpPr>
          <p:nvPr/>
        </p:nvGrpSpPr>
        <p:grpSpPr bwMode="auto">
          <a:xfrm>
            <a:off x="0" y="2133600"/>
            <a:ext cx="2240810" cy="3482781"/>
            <a:chOff x="5868471" y="1124744"/>
            <a:chExt cx="3096017" cy="4810948"/>
          </a:xfrm>
          <a:solidFill>
            <a:sysClr val="window" lastClr="FFFFFF">
              <a:lumMod val="95000"/>
            </a:sysClr>
          </a:solidFill>
        </p:grpSpPr>
        <p:sp>
          <p:nvSpPr>
            <p:cNvPr id="629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8181015" y="5863994"/>
              <a:ext cx="41864" cy="64528"/>
            </a:xfrm>
            <a:custGeom>
              <a:avLst/>
              <a:gdLst>
                <a:gd name="T0" fmla="*/ 0 w 73"/>
                <a:gd name="T1" fmla="*/ 0 h 20"/>
                <a:gd name="T2" fmla="*/ 188447642 w 73"/>
                <a:gd name="T3" fmla="*/ 2147483647 h 20"/>
                <a:gd name="T4" fmla="*/ 754447775 w 73"/>
                <a:gd name="T5" fmla="*/ 2147483647 h 20"/>
                <a:gd name="T6" fmla="*/ 1508895550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868471" y="1461725"/>
              <a:ext cx="984825" cy="503680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646514735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1872592170 h 850"/>
                <a:gd name="T92" fmla="*/ 2147483647 w 1808"/>
                <a:gd name="T93" fmla="*/ 416092418 h 850"/>
                <a:gd name="T94" fmla="*/ 2147483647 w 1808"/>
                <a:gd name="T95" fmla="*/ 2080813482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446607" y="2157198"/>
              <a:ext cx="1734408" cy="869341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493232" y="3908426"/>
              <a:ext cx="426624" cy="66679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094708059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1032923834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870017" y="4544747"/>
              <a:ext cx="328939" cy="1276228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750403" y="3734558"/>
              <a:ext cx="1214085" cy="1358681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2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29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909889" y="2447575"/>
              <a:ext cx="61800" cy="64528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1680051761 w 112"/>
                <a:gd name="T41" fmla="*/ 2147483647 h 36"/>
                <a:gd name="T42" fmla="*/ 1008092084 w 112"/>
                <a:gd name="T43" fmla="*/ 2147483647 h 36"/>
                <a:gd name="T44" fmla="*/ 168066204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4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973683" y="3263143"/>
              <a:ext cx="39871" cy="66320"/>
            </a:xfrm>
            <a:custGeom>
              <a:avLst/>
              <a:gdLst>
                <a:gd name="T0" fmla="*/ 0 w 80"/>
                <a:gd name="T1" fmla="*/ 2147483647 h 34"/>
                <a:gd name="T2" fmla="*/ 123698282 w 80"/>
                <a:gd name="T3" fmla="*/ 2147483647 h 34"/>
                <a:gd name="T4" fmla="*/ 247644762 w 80"/>
                <a:gd name="T5" fmla="*/ 2147483647 h 34"/>
                <a:gd name="T6" fmla="*/ 495290022 w 80"/>
                <a:gd name="T7" fmla="*/ 2147483647 h 34"/>
                <a:gd name="T8" fmla="*/ 866633066 w 80"/>
                <a:gd name="T9" fmla="*/ 2147483647 h 34"/>
                <a:gd name="T10" fmla="*/ 1609319652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1609319652 w 80"/>
                <a:gd name="T51" fmla="*/ 2147483647 h 34"/>
                <a:gd name="T52" fmla="*/ 866633066 w 80"/>
                <a:gd name="T53" fmla="*/ 2147483647 h 34"/>
                <a:gd name="T54" fmla="*/ 495290022 w 80"/>
                <a:gd name="T55" fmla="*/ 2147483647 h 34"/>
                <a:gd name="T56" fmla="*/ 247644762 w 80"/>
                <a:gd name="T57" fmla="*/ 2147483647 h 34"/>
                <a:gd name="T58" fmla="*/ 123698282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5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111897" y="3539969"/>
              <a:ext cx="29263" cy="65013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Freeform 5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137908" y="3513964"/>
              <a:ext cx="16258" cy="6501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Freeform 5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487639" y="3143391"/>
              <a:ext cx="19508" cy="65013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Freeform 1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862043" y="4268709"/>
              <a:ext cx="412669" cy="469623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618341085 h 795"/>
                <a:gd name="T112" fmla="*/ 2147483647 w 758"/>
                <a:gd name="T113" fmla="*/ 618341085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Freeform 1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131175" y="3625219"/>
              <a:ext cx="149519" cy="243774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1020732377 h 414"/>
                <a:gd name="T28" fmla="*/ 2147483647 w 273"/>
                <a:gd name="T29" fmla="*/ 1429163938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657218706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Freeform 165"/>
            <p:cNvSpPr>
              <a:spLocks/>
            </p:cNvSpPr>
            <p:nvPr/>
          </p:nvSpPr>
          <p:spPr bwMode="auto">
            <a:xfrm>
              <a:off x="8027362" y="3517215"/>
              <a:ext cx="29263" cy="13003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Freeform 166"/>
            <p:cNvSpPr>
              <a:spLocks/>
            </p:cNvSpPr>
            <p:nvPr/>
          </p:nvSpPr>
          <p:spPr bwMode="auto">
            <a:xfrm>
              <a:off x="7838784" y="3439200"/>
              <a:ext cx="3252" cy="13003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Freeform 167"/>
            <p:cNvSpPr>
              <a:spLocks/>
            </p:cNvSpPr>
            <p:nvPr/>
          </p:nvSpPr>
          <p:spPr bwMode="auto">
            <a:xfrm>
              <a:off x="7890806" y="3484709"/>
              <a:ext cx="13005" cy="6501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Freeform 168"/>
            <p:cNvSpPr>
              <a:spLocks/>
            </p:cNvSpPr>
            <p:nvPr/>
          </p:nvSpPr>
          <p:spPr bwMode="auto">
            <a:xfrm>
              <a:off x="7772332" y="3495490"/>
              <a:ext cx="406689" cy="396804"/>
            </a:xfrm>
            <a:custGeom>
              <a:avLst/>
              <a:gdLst>
                <a:gd name="T0" fmla="*/ 1475848108 w 743"/>
                <a:gd name="T1" fmla="*/ 2147483647 h 672"/>
                <a:gd name="T2" fmla="*/ 2147483647 w 743"/>
                <a:gd name="T3" fmla="*/ 2147483647 h 672"/>
                <a:gd name="T4" fmla="*/ 2147483647 w 743"/>
                <a:gd name="T5" fmla="*/ 2147483647 h 672"/>
                <a:gd name="T6" fmla="*/ 2147483647 w 743"/>
                <a:gd name="T7" fmla="*/ 2147483647 h 672"/>
                <a:gd name="T8" fmla="*/ 2147483647 w 743"/>
                <a:gd name="T9" fmla="*/ 2147483647 h 672"/>
                <a:gd name="T10" fmla="*/ 2147483647 w 743"/>
                <a:gd name="T11" fmla="*/ 2147483647 h 672"/>
                <a:gd name="T12" fmla="*/ 2147483647 w 743"/>
                <a:gd name="T13" fmla="*/ 2147483647 h 672"/>
                <a:gd name="T14" fmla="*/ 2147483647 w 743"/>
                <a:gd name="T15" fmla="*/ 2147483647 h 672"/>
                <a:gd name="T16" fmla="*/ 2147483647 w 743"/>
                <a:gd name="T17" fmla="*/ 2147483647 h 672"/>
                <a:gd name="T18" fmla="*/ 2147483647 w 743"/>
                <a:gd name="T19" fmla="*/ 2147483647 h 672"/>
                <a:gd name="T20" fmla="*/ 2147483647 w 743"/>
                <a:gd name="T21" fmla="*/ 2147483647 h 672"/>
                <a:gd name="T22" fmla="*/ 2147483647 w 743"/>
                <a:gd name="T23" fmla="*/ 2147483647 h 672"/>
                <a:gd name="T24" fmla="*/ 2147483647 w 743"/>
                <a:gd name="T25" fmla="*/ 2147483647 h 672"/>
                <a:gd name="T26" fmla="*/ 2147483647 w 743"/>
                <a:gd name="T27" fmla="*/ 2147483647 h 672"/>
                <a:gd name="T28" fmla="*/ 2147483647 w 743"/>
                <a:gd name="T29" fmla="*/ 2147483647 h 672"/>
                <a:gd name="T30" fmla="*/ 2147483647 w 743"/>
                <a:gd name="T31" fmla="*/ 2147483647 h 672"/>
                <a:gd name="T32" fmla="*/ 2147483647 w 743"/>
                <a:gd name="T33" fmla="*/ 2147483647 h 672"/>
                <a:gd name="T34" fmla="*/ 2147483647 w 743"/>
                <a:gd name="T35" fmla="*/ 2147483647 h 672"/>
                <a:gd name="T36" fmla="*/ 2147483647 w 743"/>
                <a:gd name="T37" fmla="*/ 2147483647 h 672"/>
                <a:gd name="T38" fmla="*/ 2147483647 w 743"/>
                <a:gd name="T39" fmla="*/ 2147483647 h 672"/>
                <a:gd name="T40" fmla="*/ 2147483647 w 743"/>
                <a:gd name="T41" fmla="*/ 2147483647 h 672"/>
                <a:gd name="T42" fmla="*/ 2147483647 w 743"/>
                <a:gd name="T43" fmla="*/ 2147483647 h 672"/>
                <a:gd name="T44" fmla="*/ 2147483647 w 743"/>
                <a:gd name="T45" fmla="*/ 2147483647 h 672"/>
                <a:gd name="T46" fmla="*/ 2147483647 w 743"/>
                <a:gd name="T47" fmla="*/ 2147483647 h 672"/>
                <a:gd name="T48" fmla="*/ 2147483647 w 743"/>
                <a:gd name="T49" fmla="*/ 2147483647 h 672"/>
                <a:gd name="T50" fmla="*/ 2147483647 w 743"/>
                <a:gd name="T51" fmla="*/ 2147483647 h 672"/>
                <a:gd name="T52" fmla="*/ 2147483647 w 743"/>
                <a:gd name="T53" fmla="*/ 2147483647 h 672"/>
                <a:gd name="T54" fmla="*/ 2147483647 w 743"/>
                <a:gd name="T55" fmla="*/ 2147483647 h 672"/>
                <a:gd name="T56" fmla="*/ 2147483647 w 743"/>
                <a:gd name="T57" fmla="*/ 2147483647 h 672"/>
                <a:gd name="T58" fmla="*/ 2147483647 w 743"/>
                <a:gd name="T59" fmla="*/ 2147483647 h 672"/>
                <a:gd name="T60" fmla="*/ 2147483647 w 743"/>
                <a:gd name="T61" fmla="*/ 2147483647 h 672"/>
                <a:gd name="T62" fmla="*/ 2147483647 w 743"/>
                <a:gd name="T63" fmla="*/ 2147483647 h 672"/>
                <a:gd name="T64" fmla="*/ 2147483647 w 743"/>
                <a:gd name="T65" fmla="*/ 2147483647 h 672"/>
                <a:gd name="T66" fmla="*/ 2147483647 w 743"/>
                <a:gd name="T67" fmla="*/ 2147483647 h 672"/>
                <a:gd name="T68" fmla="*/ 2147483647 w 743"/>
                <a:gd name="T69" fmla="*/ 2147483647 h 672"/>
                <a:gd name="T70" fmla="*/ 2147483647 w 743"/>
                <a:gd name="T71" fmla="*/ 2147483647 h 672"/>
                <a:gd name="T72" fmla="*/ 2147483647 w 743"/>
                <a:gd name="T73" fmla="*/ 2147483647 h 672"/>
                <a:gd name="T74" fmla="*/ 2147483647 w 743"/>
                <a:gd name="T75" fmla="*/ 2147483647 h 672"/>
                <a:gd name="T76" fmla="*/ 2147483647 w 743"/>
                <a:gd name="T77" fmla="*/ 2147483647 h 672"/>
                <a:gd name="T78" fmla="*/ 2147483647 w 743"/>
                <a:gd name="T79" fmla="*/ 2147483647 h 672"/>
                <a:gd name="T80" fmla="*/ 2147483647 w 743"/>
                <a:gd name="T81" fmla="*/ 2147483647 h 672"/>
                <a:gd name="T82" fmla="*/ 2147483647 w 743"/>
                <a:gd name="T83" fmla="*/ 2147483647 h 672"/>
                <a:gd name="T84" fmla="*/ 2147483647 w 743"/>
                <a:gd name="T85" fmla="*/ 2147483647 h 672"/>
                <a:gd name="T86" fmla="*/ 2147483647 w 743"/>
                <a:gd name="T87" fmla="*/ 2147483647 h 672"/>
                <a:gd name="T88" fmla="*/ 2147483647 w 743"/>
                <a:gd name="T89" fmla="*/ 2147483647 h 672"/>
                <a:gd name="T90" fmla="*/ 2147483647 w 743"/>
                <a:gd name="T91" fmla="*/ 2147483647 h 672"/>
                <a:gd name="T92" fmla="*/ 2147483647 w 743"/>
                <a:gd name="T93" fmla="*/ 2058891364 h 672"/>
                <a:gd name="T94" fmla="*/ 2147483647 w 743"/>
                <a:gd name="T95" fmla="*/ 2147483647 h 672"/>
                <a:gd name="T96" fmla="*/ 2147483647 w 743"/>
                <a:gd name="T97" fmla="*/ 2147483647 h 672"/>
                <a:gd name="T98" fmla="*/ 2147483647 w 743"/>
                <a:gd name="T99" fmla="*/ 2147483647 h 672"/>
                <a:gd name="T100" fmla="*/ 2147483647 w 743"/>
                <a:gd name="T101" fmla="*/ 2147483647 h 672"/>
                <a:gd name="T102" fmla="*/ 2147483647 w 743"/>
                <a:gd name="T103" fmla="*/ 2147483647 h 672"/>
                <a:gd name="T104" fmla="*/ 2147483647 w 743"/>
                <a:gd name="T105" fmla="*/ 2147483647 h 672"/>
                <a:gd name="T106" fmla="*/ 2147483647 w 743"/>
                <a:gd name="T107" fmla="*/ 2147483647 h 672"/>
                <a:gd name="T108" fmla="*/ 2147483647 w 743"/>
                <a:gd name="T109" fmla="*/ 2147483647 h 672"/>
                <a:gd name="T110" fmla="*/ 2147483647 w 743"/>
                <a:gd name="T111" fmla="*/ 2147483647 h 672"/>
                <a:gd name="T112" fmla="*/ 2147483647 w 743"/>
                <a:gd name="T113" fmla="*/ 2147483647 h 672"/>
                <a:gd name="T114" fmla="*/ 2147483647 w 743"/>
                <a:gd name="T115" fmla="*/ 2147483647 h 672"/>
                <a:gd name="T116" fmla="*/ 2147483647 w 743"/>
                <a:gd name="T117" fmla="*/ 2147483647 h 672"/>
                <a:gd name="T118" fmla="*/ 163883078 w 743"/>
                <a:gd name="T119" fmla="*/ 2147483647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Freeform 19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538311" y="2757671"/>
              <a:ext cx="839293" cy="656038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980882002 w 1535"/>
                <a:gd name="T71" fmla="*/ 2147483647 h 1109"/>
                <a:gd name="T72" fmla="*/ 2147483647 w 1535"/>
                <a:gd name="T73" fmla="*/ 1035125624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Freeform 19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139149" y="4609276"/>
              <a:ext cx="265146" cy="299340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1666127626 h 505"/>
                <a:gd name="T80" fmla="*/ 2147483647 w 486"/>
                <a:gd name="T81" fmla="*/ 416707361 h 505"/>
                <a:gd name="T82" fmla="*/ 2147483647 w 486"/>
                <a:gd name="T83" fmla="*/ 208353681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Freeform 19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352462" y="3711256"/>
              <a:ext cx="91704" cy="123679"/>
            </a:xfrm>
            <a:custGeom>
              <a:avLst/>
              <a:gdLst>
                <a:gd name="T0" fmla="*/ 1180142643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02277804 h 208"/>
                <a:gd name="T46" fmla="*/ 2147483647 w 166"/>
                <a:gd name="T47" fmla="*/ 1681893477 h 208"/>
                <a:gd name="T48" fmla="*/ 2147483647 w 166"/>
                <a:gd name="T49" fmla="*/ 1051138902 h 208"/>
                <a:gd name="T50" fmla="*/ 2147483647 w 166"/>
                <a:gd name="T51" fmla="*/ 630753981 h 208"/>
                <a:gd name="T52" fmla="*/ 2147483647 w 166"/>
                <a:gd name="T53" fmla="*/ 210369060 h 208"/>
                <a:gd name="T54" fmla="*/ 2147483647 w 166"/>
                <a:gd name="T55" fmla="*/ 0 h 208"/>
                <a:gd name="T56" fmla="*/ 2147483647 w 166"/>
                <a:gd name="T57" fmla="*/ 210369060 h 208"/>
                <a:gd name="T58" fmla="*/ 2147483647 w 166"/>
                <a:gd name="T59" fmla="*/ 1051138902 h 208"/>
                <a:gd name="T60" fmla="*/ 2147483647 w 166"/>
                <a:gd name="T61" fmla="*/ 2147483647 h 208"/>
                <a:gd name="T62" fmla="*/ 1854597389 w 166"/>
                <a:gd name="T63" fmla="*/ 2147483647 h 208"/>
                <a:gd name="T64" fmla="*/ 1180142643 w 166"/>
                <a:gd name="T65" fmla="*/ 2147483647 h 208"/>
                <a:gd name="T66" fmla="*/ 674454746 w 166"/>
                <a:gd name="T67" fmla="*/ 2147483647 h 208"/>
                <a:gd name="T68" fmla="*/ 33722709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337227097 w 166"/>
                <a:gd name="T75" fmla="*/ 2147483647 h 208"/>
                <a:gd name="T76" fmla="*/ 505688450 w 166"/>
                <a:gd name="T77" fmla="*/ 2147483647 h 208"/>
                <a:gd name="T78" fmla="*/ 842915546 w 166"/>
                <a:gd name="T79" fmla="*/ 2147483647 h 208"/>
                <a:gd name="T80" fmla="*/ 1685831093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1854597389 w 166"/>
                <a:gd name="T109" fmla="*/ 2147483647 h 208"/>
                <a:gd name="T110" fmla="*/ 1180142643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Freeform 19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742429" y="3212954"/>
              <a:ext cx="87717" cy="66320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1682979011 w 164"/>
                <a:gd name="T27" fmla="*/ 2147483647 h 104"/>
                <a:gd name="T28" fmla="*/ 918014565 w 164"/>
                <a:gd name="T29" fmla="*/ 2147483647 h 104"/>
                <a:gd name="T30" fmla="*/ 459150358 w 164"/>
                <a:gd name="T31" fmla="*/ 2147483647 h 104"/>
                <a:gd name="T32" fmla="*/ 153050119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153050119 w 164"/>
                <a:gd name="T41" fmla="*/ 2147483647 h 104"/>
                <a:gd name="T42" fmla="*/ 459150358 w 164"/>
                <a:gd name="T43" fmla="*/ 2147483647 h 104"/>
                <a:gd name="T44" fmla="*/ 918014565 w 164"/>
                <a:gd name="T45" fmla="*/ 2147483647 h 104"/>
                <a:gd name="T46" fmla="*/ 1836029131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155584870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155584870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Freeform 19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202943" y="5871164"/>
              <a:ext cx="29904" cy="64528"/>
            </a:xfrm>
            <a:custGeom>
              <a:avLst/>
              <a:gdLst>
                <a:gd name="T0" fmla="*/ 0 w 53"/>
                <a:gd name="T1" fmla="*/ 2147483647 h 19"/>
                <a:gd name="T2" fmla="*/ 1257488026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1257488026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Freeform 19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8159085" y="5847862"/>
              <a:ext cx="43859" cy="66320"/>
            </a:xfrm>
            <a:custGeom>
              <a:avLst/>
              <a:gdLst>
                <a:gd name="T0" fmla="*/ 0 w 80"/>
                <a:gd name="T1" fmla="*/ 0 h 18"/>
                <a:gd name="T2" fmla="*/ 164709185 w 80"/>
                <a:gd name="T3" fmla="*/ 2147483647 h 18"/>
                <a:gd name="T4" fmla="*/ 823846908 w 80"/>
                <a:gd name="T5" fmla="*/ 2147483647 h 18"/>
                <a:gd name="T6" fmla="*/ 1318275445 w 80"/>
                <a:gd name="T7" fmla="*/ 2147483647 h 18"/>
                <a:gd name="T8" fmla="*/ 1812703435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Freeform 19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159085" y="5824560"/>
              <a:ext cx="27910" cy="68113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010370648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Freeform 20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121208" y="5817390"/>
              <a:ext cx="31897" cy="68113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061005162 w 54"/>
                <a:gd name="T5" fmla="*/ 2147483647 h 39"/>
                <a:gd name="T6" fmla="*/ 1236533278 w 54"/>
                <a:gd name="T7" fmla="*/ 2147483647 h 39"/>
                <a:gd name="T8" fmla="*/ 824471884 w 54"/>
                <a:gd name="T9" fmla="*/ 2147483647 h 39"/>
                <a:gd name="T10" fmla="*/ 412061395 w 54"/>
                <a:gd name="T11" fmla="*/ 2147483647 h 39"/>
                <a:gd name="T12" fmla="*/ 0 w 54"/>
                <a:gd name="T13" fmla="*/ 2147483647 h 39"/>
                <a:gd name="T14" fmla="*/ 412061395 w 54"/>
                <a:gd name="T15" fmla="*/ 2147483647 h 39"/>
                <a:gd name="T16" fmla="*/ 618266639 w 54"/>
                <a:gd name="T17" fmla="*/ 2147483647 h 39"/>
                <a:gd name="T18" fmla="*/ 1030328034 w 54"/>
                <a:gd name="T19" fmla="*/ 2147483647 h 39"/>
                <a:gd name="T20" fmla="*/ 1648595264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Freeform 20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089310" y="5806635"/>
              <a:ext cx="35884" cy="66321"/>
            </a:xfrm>
            <a:custGeom>
              <a:avLst/>
              <a:gdLst>
                <a:gd name="T0" fmla="*/ 0 w 60"/>
                <a:gd name="T1" fmla="*/ 2147483647 h 15"/>
                <a:gd name="T2" fmla="*/ 2139306595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1497264086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Freeform 20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059406" y="5792296"/>
              <a:ext cx="41866" cy="64528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1488204873 w 79"/>
                <a:gd name="T13" fmla="*/ 2147483647 h 32"/>
                <a:gd name="T14" fmla="*/ 744242873 w 79"/>
                <a:gd name="T15" fmla="*/ 2147483647 h 32"/>
                <a:gd name="T16" fmla="*/ 0 w 79"/>
                <a:gd name="T17" fmla="*/ 2147483647 h 32"/>
                <a:gd name="T18" fmla="*/ 744242873 w 79"/>
                <a:gd name="T19" fmla="*/ 2147483647 h 32"/>
                <a:gd name="T20" fmla="*/ 1488204873 w 79"/>
                <a:gd name="T21" fmla="*/ 2147483647 h 32"/>
                <a:gd name="T22" fmla="*/ 1785901810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Freeform 20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8051432" y="5770786"/>
              <a:ext cx="37878" cy="64528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1701204284 w 66"/>
                <a:gd name="T9" fmla="*/ 2147483647 h 19"/>
                <a:gd name="T10" fmla="*/ 945296568 w 66"/>
                <a:gd name="T11" fmla="*/ 2147483647 h 19"/>
                <a:gd name="T12" fmla="*/ 37811885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Freeform 204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925838" y="5421258"/>
              <a:ext cx="31897" cy="68113"/>
            </a:xfrm>
            <a:custGeom>
              <a:avLst/>
              <a:gdLst>
                <a:gd name="T0" fmla="*/ 2147483647 w 53"/>
                <a:gd name="T1" fmla="*/ 0 h 80"/>
                <a:gd name="T2" fmla="*/ 1743990743 w 53"/>
                <a:gd name="T3" fmla="*/ 2147483647 h 80"/>
                <a:gd name="T4" fmla="*/ 871814220 w 53"/>
                <a:gd name="T5" fmla="*/ 2147483647 h 80"/>
                <a:gd name="T6" fmla="*/ 436088562 w 53"/>
                <a:gd name="T7" fmla="*/ 2147483647 h 80"/>
                <a:gd name="T8" fmla="*/ 218044281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436088562 w 53"/>
                <a:gd name="T17" fmla="*/ 2147483647 h 80"/>
                <a:gd name="T18" fmla="*/ 1307902783 w 53"/>
                <a:gd name="T19" fmla="*/ 2147483647 h 80"/>
                <a:gd name="T20" fmla="*/ 1961672722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616892630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Freeform 20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963715" y="5528805"/>
              <a:ext cx="21930" cy="60943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1530319795 w 41"/>
                <a:gd name="T17" fmla="*/ 2147483647 h 43"/>
                <a:gd name="T18" fmla="*/ 918077520 w 41"/>
                <a:gd name="T19" fmla="*/ 2147483647 h 43"/>
                <a:gd name="T20" fmla="*/ 459181572 w 41"/>
                <a:gd name="T21" fmla="*/ 2147483647 h 43"/>
                <a:gd name="T22" fmla="*/ 153060702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Freeform 206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969696" y="5553900"/>
              <a:ext cx="9967" cy="66320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123679506 w 20"/>
                <a:gd name="T5" fmla="*/ 2147483647 h 24"/>
                <a:gd name="T6" fmla="*/ 247607689 w 20"/>
                <a:gd name="T7" fmla="*/ 2147483647 h 24"/>
                <a:gd name="T8" fmla="*/ 494967200 w 20"/>
                <a:gd name="T9" fmla="*/ 2147483647 h 24"/>
                <a:gd name="T10" fmla="*/ 866254396 w 20"/>
                <a:gd name="T11" fmla="*/ 2147483647 h 24"/>
                <a:gd name="T12" fmla="*/ 1237789770 w 20"/>
                <a:gd name="T13" fmla="*/ 2147483647 h 24"/>
                <a:gd name="T14" fmla="*/ 1732756970 w 20"/>
                <a:gd name="T15" fmla="*/ 2147483647 h 24"/>
                <a:gd name="T16" fmla="*/ 2104044165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Freeform 207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987638" y="5623805"/>
              <a:ext cx="21930" cy="68113"/>
            </a:xfrm>
            <a:custGeom>
              <a:avLst/>
              <a:gdLst>
                <a:gd name="T0" fmla="*/ 0 w 39"/>
                <a:gd name="T1" fmla="*/ 2147483647 h 43"/>
                <a:gd name="T2" fmla="*/ 355713597 w 39"/>
                <a:gd name="T3" fmla="*/ 2147483647 h 43"/>
                <a:gd name="T4" fmla="*/ 1066824774 w 39"/>
                <a:gd name="T5" fmla="*/ 2147483647 h 43"/>
                <a:gd name="T6" fmla="*/ 2133649548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1066824774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Freeform 208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971689" y="5638145"/>
              <a:ext cx="33891" cy="66321"/>
            </a:xfrm>
            <a:custGeom>
              <a:avLst/>
              <a:gdLst>
                <a:gd name="T0" fmla="*/ 2147483647 w 55"/>
                <a:gd name="T1" fmla="*/ 2147483647 h 62"/>
                <a:gd name="T2" fmla="*/ 1871933029 w 55"/>
                <a:gd name="T3" fmla="*/ 0 h 62"/>
                <a:gd name="T4" fmla="*/ 935966515 w 55"/>
                <a:gd name="T5" fmla="*/ 2147483647 h 62"/>
                <a:gd name="T6" fmla="*/ 233896580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467793160 w 55"/>
                <a:gd name="T13" fmla="*/ 2147483647 h 62"/>
                <a:gd name="T14" fmla="*/ 935966515 w 55"/>
                <a:gd name="T15" fmla="*/ 2147483647 h 62"/>
                <a:gd name="T16" fmla="*/ 1871933029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Freeform 209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009568" y="5675787"/>
              <a:ext cx="13954" cy="66320"/>
            </a:xfrm>
            <a:custGeom>
              <a:avLst/>
              <a:gdLst>
                <a:gd name="T0" fmla="*/ 2091309104 w 35"/>
                <a:gd name="T1" fmla="*/ 2147483647 h 43"/>
                <a:gd name="T2" fmla="*/ 443630352 w 35"/>
                <a:gd name="T3" fmla="*/ 0 h 43"/>
                <a:gd name="T4" fmla="*/ 253525840 w 35"/>
                <a:gd name="T5" fmla="*/ 2147483647 h 43"/>
                <a:gd name="T6" fmla="*/ 0 w 35"/>
                <a:gd name="T7" fmla="*/ 2147483647 h 43"/>
                <a:gd name="T8" fmla="*/ 126683582 w 35"/>
                <a:gd name="T9" fmla="*/ 2147483647 h 43"/>
                <a:gd name="T10" fmla="*/ 316788094 w 35"/>
                <a:gd name="T11" fmla="*/ 2147483647 h 43"/>
                <a:gd name="T12" fmla="*/ 380209024 w 35"/>
                <a:gd name="T13" fmla="*/ 2147483647 h 43"/>
                <a:gd name="T14" fmla="*/ 506892605 w 35"/>
                <a:gd name="T15" fmla="*/ 2147483647 h 43"/>
                <a:gd name="T16" fmla="*/ 697156193 w 35"/>
                <a:gd name="T17" fmla="*/ 2147483647 h 43"/>
                <a:gd name="T18" fmla="*/ 887260704 w 35"/>
                <a:gd name="T19" fmla="*/ 2147483647 h 43"/>
                <a:gd name="T20" fmla="*/ 1140627469 w 35"/>
                <a:gd name="T21" fmla="*/ 2147483647 h 43"/>
                <a:gd name="T22" fmla="*/ 1394152911 w 35"/>
                <a:gd name="T23" fmla="*/ 2147483647 h 43"/>
                <a:gd name="T24" fmla="*/ 1647678752 w 35"/>
                <a:gd name="T25" fmla="*/ 2147483647 h 43"/>
                <a:gd name="T26" fmla="*/ 1774362333 w 35"/>
                <a:gd name="T27" fmla="*/ 2147483647 h 43"/>
                <a:gd name="T28" fmla="*/ 1964466845 w 35"/>
                <a:gd name="T29" fmla="*/ 2147483647 h 43"/>
                <a:gd name="T30" fmla="*/ 2091309104 w 35"/>
                <a:gd name="T31" fmla="*/ 2147483647 h 43"/>
                <a:gd name="T32" fmla="*/ 2147483647 w 35"/>
                <a:gd name="T33" fmla="*/ 2147483647 h 43"/>
                <a:gd name="T34" fmla="*/ 2091309104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Freeform 210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005580" y="5713428"/>
              <a:ext cx="25916" cy="6273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1987659404 w 53"/>
                <a:gd name="T11" fmla="*/ 2147483647 h 21"/>
                <a:gd name="T12" fmla="*/ 1519974867 w 53"/>
                <a:gd name="T13" fmla="*/ 2147483647 h 21"/>
                <a:gd name="T14" fmla="*/ 935369074 w 53"/>
                <a:gd name="T15" fmla="*/ 2147483647 h 21"/>
                <a:gd name="T16" fmla="*/ 0 w 53"/>
                <a:gd name="T17" fmla="*/ 2147483647 h 21"/>
                <a:gd name="T18" fmla="*/ 584605793 w 53"/>
                <a:gd name="T19" fmla="*/ 2147483647 h 21"/>
                <a:gd name="T20" fmla="*/ 1286132843 w 53"/>
                <a:gd name="T21" fmla="*/ 2147483647 h 21"/>
                <a:gd name="T22" fmla="*/ 1987659404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Freeform 21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8035483" y="5729560"/>
              <a:ext cx="21930" cy="64528"/>
            </a:xfrm>
            <a:custGeom>
              <a:avLst/>
              <a:gdLst>
                <a:gd name="T0" fmla="*/ 2147483647 w 43"/>
                <a:gd name="T1" fmla="*/ 0 h 38"/>
                <a:gd name="T2" fmla="*/ 1591812000 w 43"/>
                <a:gd name="T3" fmla="*/ 0 h 38"/>
                <a:gd name="T4" fmla="*/ 265302000 w 43"/>
                <a:gd name="T5" fmla="*/ 0 h 38"/>
                <a:gd name="T6" fmla="*/ 132651000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132651000 w 43"/>
                <a:gd name="T15" fmla="*/ 2147483647 h 38"/>
                <a:gd name="T16" fmla="*/ 265302000 w 43"/>
                <a:gd name="T17" fmla="*/ 2147483647 h 38"/>
                <a:gd name="T18" fmla="*/ 397953000 w 43"/>
                <a:gd name="T19" fmla="*/ 2147483647 h 38"/>
                <a:gd name="T20" fmla="*/ 663255000 w 43"/>
                <a:gd name="T21" fmla="*/ 2147483647 h 38"/>
                <a:gd name="T22" fmla="*/ 1326510000 w 43"/>
                <a:gd name="T23" fmla="*/ 2147483647 h 38"/>
                <a:gd name="T24" fmla="*/ 1989765000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Freeform 212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8037478" y="5761824"/>
              <a:ext cx="7974" cy="64528"/>
            </a:xfrm>
            <a:custGeom>
              <a:avLst/>
              <a:gdLst>
                <a:gd name="T0" fmla="*/ 0 w 20"/>
                <a:gd name="T1" fmla="*/ 0 h 5"/>
                <a:gd name="T2" fmla="*/ 63425595 w 20"/>
                <a:gd name="T3" fmla="*/ 2147483647 h 5"/>
                <a:gd name="T4" fmla="*/ 126692507 w 20"/>
                <a:gd name="T5" fmla="*/ 2147483647 h 5"/>
                <a:gd name="T6" fmla="*/ 253544095 w 20"/>
                <a:gd name="T7" fmla="*/ 2147483647 h 5"/>
                <a:gd name="T8" fmla="*/ 443662196 w 20"/>
                <a:gd name="T9" fmla="*/ 2147483647 h 5"/>
                <a:gd name="T10" fmla="*/ 697205893 w 20"/>
                <a:gd name="T11" fmla="*/ 2147483647 h 5"/>
                <a:gd name="T12" fmla="*/ 887323994 w 20"/>
                <a:gd name="T13" fmla="*/ 2147483647 h 5"/>
                <a:gd name="T14" fmla="*/ 1077442494 w 20"/>
                <a:gd name="T15" fmla="*/ 2147483647 h 5"/>
                <a:gd name="T16" fmla="*/ 1267560596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Freeform 213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131175" y="5840692"/>
              <a:ext cx="43859" cy="64528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1301298933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Freeform 21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8179021" y="5774371"/>
              <a:ext cx="155499" cy="112925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1016671277 w 281"/>
                <a:gd name="T25" fmla="*/ 2147483647 h 193"/>
                <a:gd name="T26" fmla="*/ 0 w 281"/>
                <a:gd name="T27" fmla="*/ 2147483647 h 193"/>
                <a:gd name="T28" fmla="*/ 169343391 w 281"/>
                <a:gd name="T29" fmla="*/ 2147483647 h 193"/>
                <a:gd name="T30" fmla="*/ 1525007469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Freeform 215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7616833" y="3252388"/>
              <a:ext cx="65789" cy="66320"/>
            </a:xfrm>
            <a:custGeom>
              <a:avLst/>
              <a:gdLst>
                <a:gd name="T0" fmla="*/ 0 w 120"/>
                <a:gd name="T1" fmla="*/ 2147483647 h 56"/>
                <a:gd name="T2" fmla="*/ 659147666 w 120"/>
                <a:gd name="T3" fmla="*/ 2147483647 h 56"/>
                <a:gd name="T4" fmla="*/ 1647718948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1660598323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1318295333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Freeform 216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7435618" y="3097882"/>
              <a:ext cx="315381" cy="123524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Freeform 21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820178" y="3212954"/>
              <a:ext cx="111640" cy="78868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1599801309 h 129"/>
                <a:gd name="T44" fmla="*/ 2147483647 w 207"/>
                <a:gd name="T45" fmla="*/ 0 h 129"/>
                <a:gd name="T46" fmla="*/ 0 w 207"/>
                <a:gd name="T47" fmla="*/ 0 h 129"/>
                <a:gd name="T48" fmla="*/ 156778695 w 207"/>
                <a:gd name="T49" fmla="*/ 1371044369 h 129"/>
                <a:gd name="T50" fmla="*/ 313848624 w 207"/>
                <a:gd name="T51" fmla="*/ 2147483647 h 129"/>
                <a:gd name="T52" fmla="*/ 627406553 w 207"/>
                <a:gd name="T53" fmla="*/ 2147483647 h 129"/>
                <a:gd name="T54" fmla="*/ 941255177 w 207"/>
                <a:gd name="T55" fmla="*/ 2147483647 h 129"/>
                <a:gd name="T56" fmla="*/ 1568662269 w 207"/>
                <a:gd name="T57" fmla="*/ 2147483647 h 129"/>
                <a:gd name="T58" fmla="*/ 2039289588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1725731659 w 207"/>
                <a:gd name="T69" fmla="*/ 2147483647 h 129"/>
                <a:gd name="T70" fmla="*/ 1098034411 w 207"/>
                <a:gd name="T71" fmla="*/ 2147483647 h 129"/>
                <a:gd name="T72" fmla="*/ 0 w 207"/>
                <a:gd name="T73" fmla="*/ 2147483647 h 129"/>
                <a:gd name="T74" fmla="*/ 627406553 w 207"/>
                <a:gd name="T75" fmla="*/ 2147483647 h 129"/>
                <a:gd name="T76" fmla="*/ 2039289588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4FD1FF"/>
            </a:solidFill>
            <a:ln w="9525" cmpd="sng">
              <a:solidFill>
                <a:srgbClr val="4F81BD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Freeform 21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277926" y="3281067"/>
              <a:ext cx="41866" cy="95000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939184805 h 154"/>
                <a:gd name="T4" fmla="*/ 2147483647 w 72"/>
                <a:gd name="T5" fmla="*/ 2112784578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589664003 w 72"/>
                <a:gd name="T45" fmla="*/ 2147483647 h 154"/>
                <a:gd name="T46" fmla="*/ 1572887594 w 72"/>
                <a:gd name="T47" fmla="*/ 2147483647 h 154"/>
                <a:gd name="T48" fmla="*/ 1769329263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Freeform 21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7178247" y="3281067"/>
              <a:ext cx="117621" cy="164906"/>
            </a:xfrm>
            <a:custGeom>
              <a:avLst/>
              <a:gdLst>
                <a:gd name="T0" fmla="*/ 1328307694 w 214"/>
                <a:gd name="T1" fmla="*/ 2147483647 h 271"/>
                <a:gd name="T2" fmla="*/ 1992612414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676137723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Freeform 22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7238054" y="3406539"/>
              <a:ext cx="89711" cy="64528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1410964054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Freeform 22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277926" y="3363520"/>
              <a:ext cx="179421" cy="98584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397109769 h 169"/>
                <a:gd name="T40" fmla="*/ 2147483647 w 332"/>
                <a:gd name="T41" fmla="*/ 198384842 h 169"/>
                <a:gd name="T42" fmla="*/ 2147483647 w 332"/>
                <a:gd name="T43" fmla="*/ 0 h 169"/>
                <a:gd name="T44" fmla="*/ 2147483647 w 332"/>
                <a:gd name="T45" fmla="*/ 198384842 h 169"/>
                <a:gd name="T46" fmla="*/ 2147483647 w 332"/>
                <a:gd name="T47" fmla="*/ 793878869 h 169"/>
                <a:gd name="T48" fmla="*/ 2147483647 w 332"/>
                <a:gd name="T49" fmla="*/ 1984866923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1736289983 w 332"/>
                <a:gd name="T67" fmla="*/ 2147483647 h 169"/>
                <a:gd name="T68" fmla="*/ 1104858846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Freeform 222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299856" y="3397576"/>
              <a:ext cx="157492" cy="138020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1418063878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Freeform 223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7363650" y="3524841"/>
              <a:ext cx="105659" cy="112924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1779836163 w 205"/>
                <a:gd name="T43" fmla="*/ 2147483647 h 191"/>
                <a:gd name="T44" fmla="*/ 547764604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410690348 w 205"/>
                <a:gd name="T51" fmla="*/ 2147483647 h 191"/>
                <a:gd name="T52" fmla="*/ 1095263256 w 205"/>
                <a:gd name="T53" fmla="*/ 2147483647 h 191"/>
                <a:gd name="T54" fmla="*/ 1916910419 w 205"/>
                <a:gd name="T55" fmla="*/ 2147483647 h 191"/>
                <a:gd name="T56" fmla="*/ 2147483647 w 205"/>
                <a:gd name="T57" fmla="*/ 826678766 h 191"/>
                <a:gd name="T58" fmla="*/ 2147483647 w 205"/>
                <a:gd name="T59" fmla="*/ 0 h 191"/>
                <a:gd name="T60" fmla="*/ 2147483647 w 205"/>
                <a:gd name="T61" fmla="*/ 1239844033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Freeform 224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7465322" y="3585785"/>
              <a:ext cx="179421" cy="89623"/>
            </a:xfrm>
            <a:custGeom>
              <a:avLst/>
              <a:gdLst>
                <a:gd name="T0" fmla="*/ 486561939 w 329"/>
                <a:gd name="T1" fmla="*/ 2147483647 h 154"/>
                <a:gd name="T2" fmla="*/ 0 w 329"/>
                <a:gd name="T3" fmla="*/ 2147483647 h 154"/>
                <a:gd name="T4" fmla="*/ 324473880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788461252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1182692460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486561939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Freeform 225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320565" y="5001824"/>
              <a:ext cx="167460" cy="175661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163819660 w 306"/>
                <a:gd name="T37" fmla="*/ 2147483647 h 293"/>
                <a:gd name="T38" fmla="*/ 0 w 306"/>
                <a:gd name="T39" fmla="*/ 2147483647 h 293"/>
                <a:gd name="T40" fmla="*/ 163819660 w 306"/>
                <a:gd name="T41" fmla="*/ 2147483647 h 293"/>
                <a:gd name="T42" fmla="*/ 655579085 w 306"/>
                <a:gd name="T43" fmla="*/ 2147483647 h 293"/>
                <a:gd name="T44" fmla="*/ 1802917593 w 306"/>
                <a:gd name="T45" fmla="*/ 2147483647 h 293"/>
                <a:gd name="T46" fmla="*/ 2147483647 w 306"/>
                <a:gd name="T47" fmla="*/ 1723830938 h 293"/>
                <a:gd name="T48" fmla="*/ 2147483647 w 306"/>
                <a:gd name="T49" fmla="*/ 430957585 h 293"/>
                <a:gd name="T50" fmla="*/ 2147483647 w 306"/>
                <a:gd name="T51" fmla="*/ 0 h 293"/>
                <a:gd name="T52" fmla="*/ 2147483647 w 306"/>
                <a:gd name="T53" fmla="*/ 1292873353 h 293"/>
                <a:gd name="T54" fmla="*/ 2147483647 w 306"/>
                <a:gd name="T55" fmla="*/ 1508531704 h 293"/>
                <a:gd name="T56" fmla="*/ 2147483647 w 306"/>
                <a:gd name="T57" fmla="*/ 861915169 h 293"/>
                <a:gd name="T58" fmla="*/ 2147483647 w 306"/>
                <a:gd name="T59" fmla="*/ 1077574119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Freeform 363"/>
            <p:cNvSpPr>
              <a:spLocks/>
            </p:cNvSpPr>
            <p:nvPr/>
          </p:nvSpPr>
          <p:spPr bwMode="auto">
            <a:xfrm>
              <a:off x="7496104" y="3863615"/>
              <a:ext cx="190505" cy="227642"/>
            </a:xfrm>
            <a:custGeom>
              <a:avLst/>
              <a:gdLst>
                <a:gd name="T0" fmla="*/ 2147483647 w 352"/>
                <a:gd name="T1" fmla="*/ 2147483647 h 387"/>
                <a:gd name="T2" fmla="*/ 2147483647 w 352"/>
                <a:gd name="T3" fmla="*/ 2147483647 h 387"/>
                <a:gd name="T4" fmla="*/ 2147483647 w 352"/>
                <a:gd name="T5" fmla="*/ 2147483647 h 387"/>
                <a:gd name="T6" fmla="*/ 2147483647 w 352"/>
                <a:gd name="T7" fmla="*/ 2147483647 h 387"/>
                <a:gd name="T8" fmla="*/ 2147483647 w 352"/>
                <a:gd name="T9" fmla="*/ 2147483647 h 387"/>
                <a:gd name="T10" fmla="*/ 2147483647 w 352"/>
                <a:gd name="T11" fmla="*/ 2147483647 h 387"/>
                <a:gd name="T12" fmla="*/ 2147483647 w 352"/>
                <a:gd name="T13" fmla="*/ 1221052865 h 387"/>
                <a:gd name="T14" fmla="*/ 2147483647 w 352"/>
                <a:gd name="T15" fmla="*/ 2147483647 h 387"/>
                <a:gd name="T16" fmla="*/ 2147483647 w 352"/>
                <a:gd name="T17" fmla="*/ 2147483647 h 387"/>
                <a:gd name="T18" fmla="*/ 2147483647 w 352"/>
                <a:gd name="T19" fmla="*/ 2147483647 h 387"/>
                <a:gd name="T20" fmla="*/ 2147483647 w 352"/>
                <a:gd name="T21" fmla="*/ 2147483647 h 387"/>
                <a:gd name="T22" fmla="*/ 2147483647 w 352"/>
                <a:gd name="T23" fmla="*/ 2147483647 h 387"/>
                <a:gd name="T24" fmla="*/ 2147483647 w 352"/>
                <a:gd name="T25" fmla="*/ 2147483647 h 387"/>
                <a:gd name="T26" fmla="*/ 2147483647 w 352"/>
                <a:gd name="T27" fmla="*/ 2147483647 h 387"/>
                <a:gd name="T28" fmla="*/ 1109526016 w 352"/>
                <a:gd name="T29" fmla="*/ 2147483647 h 387"/>
                <a:gd name="T30" fmla="*/ 0 w 352"/>
                <a:gd name="T31" fmla="*/ 2147483647 h 387"/>
                <a:gd name="T32" fmla="*/ 0 w 352"/>
                <a:gd name="T33" fmla="*/ 2147483647 h 387"/>
                <a:gd name="T34" fmla="*/ 475678537 w 352"/>
                <a:gd name="T35" fmla="*/ 2147483647 h 387"/>
                <a:gd name="T36" fmla="*/ 1426742277 w 352"/>
                <a:gd name="T37" fmla="*/ 2147483647 h 387"/>
                <a:gd name="T38" fmla="*/ 2147483647 w 352"/>
                <a:gd name="T39" fmla="*/ 2147483647 h 387"/>
                <a:gd name="T40" fmla="*/ 2147483647 w 352"/>
                <a:gd name="T41" fmla="*/ 2147483647 h 387"/>
                <a:gd name="T42" fmla="*/ 2147483647 w 352"/>
                <a:gd name="T43" fmla="*/ 2147483647 h 387"/>
                <a:gd name="T44" fmla="*/ 2147483647 w 352"/>
                <a:gd name="T45" fmla="*/ 2147483647 h 387"/>
                <a:gd name="T46" fmla="*/ 2147483647 w 352"/>
                <a:gd name="T47" fmla="*/ 2147483647 h 387"/>
                <a:gd name="T48" fmla="*/ 2147483647 w 352"/>
                <a:gd name="T49" fmla="*/ 2147483647 h 387"/>
                <a:gd name="T50" fmla="*/ 2147483647 w 352"/>
                <a:gd name="T51" fmla="*/ 2147483647 h 387"/>
                <a:gd name="T52" fmla="*/ 2147483647 w 352"/>
                <a:gd name="T53" fmla="*/ 2147483647 h 387"/>
                <a:gd name="T54" fmla="*/ 2147483647 w 352"/>
                <a:gd name="T55" fmla="*/ 2147483647 h 387"/>
                <a:gd name="T56" fmla="*/ 2147483647 w 352"/>
                <a:gd name="T57" fmla="*/ 2147483647 h 387"/>
                <a:gd name="T58" fmla="*/ 2147483647 w 352"/>
                <a:gd name="T59" fmla="*/ 2147483647 h 387"/>
                <a:gd name="T60" fmla="*/ 2147483647 w 352"/>
                <a:gd name="T61" fmla="*/ 2147483647 h 387"/>
                <a:gd name="T62" fmla="*/ 2147483647 w 352"/>
                <a:gd name="T63" fmla="*/ 2147483647 h 387"/>
                <a:gd name="T64" fmla="*/ 2147483647 w 352"/>
                <a:gd name="T65" fmla="*/ 2147483647 h 387"/>
                <a:gd name="T66" fmla="*/ 2147483647 w 352"/>
                <a:gd name="T67" fmla="*/ 2147483647 h 387"/>
                <a:gd name="T68" fmla="*/ 2147483647 w 352"/>
                <a:gd name="T69" fmla="*/ 2147483647 h 387"/>
                <a:gd name="T70" fmla="*/ 2147483647 w 352"/>
                <a:gd name="T71" fmla="*/ 2147483647 h 387"/>
                <a:gd name="T72" fmla="*/ 2147483647 w 352"/>
                <a:gd name="T73" fmla="*/ 2147483647 h 387"/>
                <a:gd name="T74" fmla="*/ 2147483647 w 352"/>
                <a:gd name="T75" fmla="*/ 2147483647 h 387"/>
                <a:gd name="T76" fmla="*/ 2147483647 w 352"/>
                <a:gd name="T77" fmla="*/ 2147483647 h 387"/>
                <a:gd name="T78" fmla="*/ 2147483647 w 352"/>
                <a:gd name="T79" fmla="*/ 2147483647 h 387"/>
                <a:gd name="T80" fmla="*/ 2147483647 w 352"/>
                <a:gd name="T81" fmla="*/ 2147483647 h 387"/>
                <a:gd name="T82" fmla="*/ 2147483647 w 352"/>
                <a:gd name="T83" fmla="*/ 2147483647 h 387"/>
                <a:gd name="T84" fmla="*/ 2147483647 w 352"/>
                <a:gd name="T85" fmla="*/ 2147483647 h 387"/>
                <a:gd name="T86" fmla="*/ 2147483647 w 352"/>
                <a:gd name="T87" fmla="*/ 2147483647 h 387"/>
                <a:gd name="T88" fmla="*/ 2147483647 w 352"/>
                <a:gd name="T89" fmla="*/ 2147483647 h 387"/>
                <a:gd name="T90" fmla="*/ 2147483647 w 352"/>
                <a:gd name="T91" fmla="*/ 2147483647 h 387"/>
                <a:gd name="T92" fmla="*/ 2147483647 w 352"/>
                <a:gd name="T93" fmla="*/ 2147483647 h 387"/>
                <a:gd name="T94" fmla="*/ 2147483647 w 352"/>
                <a:gd name="T95" fmla="*/ 2147483647 h 387"/>
                <a:gd name="T96" fmla="*/ 2147483647 w 352"/>
                <a:gd name="T97" fmla="*/ 2147483647 h 387"/>
                <a:gd name="T98" fmla="*/ 2147483647 w 352"/>
                <a:gd name="T99" fmla="*/ 2147483647 h 387"/>
                <a:gd name="T100" fmla="*/ 2147483647 w 352"/>
                <a:gd name="T101" fmla="*/ 2147483647 h 387"/>
                <a:gd name="T102" fmla="*/ 2147483647 w 352"/>
                <a:gd name="T103" fmla="*/ 2147483647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81" name="Group 391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6508407" y="1124744"/>
              <a:ext cx="2382319" cy="1279813"/>
              <a:chOff x="527" y="1110"/>
              <a:chExt cx="1410" cy="709"/>
            </a:xfrm>
            <a:grpFill/>
          </p:grpSpPr>
          <p:sp>
            <p:nvSpPr>
              <p:cNvPr id="688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chemeClr val="tx1">
                  <a:lumMod val="95000"/>
                </a:schemeClr>
              </a:solidFill>
              <a:ln w="9525" cap="flat" cmpd="sng">
                <a:solidFill>
                  <a:srgbClr val="4F81BD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82" name="Freeform 439"/>
            <p:cNvSpPr>
              <a:spLocks/>
            </p:cNvSpPr>
            <p:nvPr/>
          </p:nvSpPr>
          <p:spPr bwMode="auto">
            <a:xfrm>
              <a:off x="8208292" y="5427862"/>
              <a:ext cx="24954" cy="30147"/>
            </a:xfrm>
            <a:custGeom>
              <a:avLst/>
              <a:gdLst>
                <a:gd name="T0" fmla="*/ 2147483647 w 46"/>
                <a:gd name="T1" fmla="*/ 2147483647 h 51"/>
                <a:gd name="T2" fmla="*/ 2147483647 w 46"/>
                <a:gd name="T3" fmla="*/ 0 h 51"/>
                <a:gd name="T4" fmla="*/ 2075281508 w 46"/>
                <a:gd name="T5" fmla="*/ 1032885874 h 51"/>
                <a:gd name="T6" fmla="*/ 1117391297 w 46"/>
                <a:gd name="T7" fmla="*/ 1858914856 h 51"/>
                <a:gd name="T8" fmla="*/ 638593474 w 46"/>
                <a:gd name="T9" fmla="*/ 2147483647 h 51"/>
                <a:gd name="T10" fmla="*/ 319296737 w 46"/>
                <a:gd name="T11" fmla="*/ 2147483647 h 51"/>
                <a:gd name="T12" fmla="*/ 0 w 46"/>
                <a:gd name="T13" fmla="*/ 2147483647 h 51"/>
                <a:gd name="T14" fmla="*/ 0 w 46"/>
                <a:gd name="T15" fmla="*/ 2147483647 h 51"/>
                <a:gd name="T16" fmla="*/ 0 w 46"/>
                <a:gd name="T17" fmla="*/ 2147483647 h 51"/>
                <a:gd name="T18" fmla="*/ 319296737 w 46"/>
                <a:gd name="T19" fmla="*/ 2147483647 h 51"/>
                <a:gd name="T20" fmla="*/ 638593474 w 46"/>
                <a:gd name="T21" fmla="*/ 2147483647 h 51"/>
                <a:gd name="T22" fmla="*/ 1117391297 w 46"/>
                <a:gd name="T23" fmla="*/ 2147483647 h 51"/>
                <a:gd name="T24" fmla="*/ 1596483685 w 46"/>
                <a:gd name="T25" fmla="*/ 2147483647 h 51"/>
                <a:gd name="T26" fmla="*/ 2075281508 w 46"/>
                <a:gd name="T27" fmla="*/ 2147483647 h 51"/>
                <a:gd name="T28" fmla="*/ 2147483647 w 46"/>
                <a:gd name="T29" fmla="*/ 2147483647 h 51"/>
                <a:gd name="T30" fmla="*/ 2147483647 w 46"/>
                <a:gd name="T31" fmla="*/ 2147483647 h 51"/>
                <a:gd name="T32" fmla="*/ 2147483647 w 46"/>
                <a:gd name="T33" fmla="*/ 2147483647 h 51"/>
                <a:gd name="T34" fmla="*/ 2147483647 w 46"/>
                <a:gd name="T35" fmla="*/ 2147483647 h 51"/>
                <a:gd name="T36" fmla="*/ 2147483647 w 46"/>
                <a:gd name="T37" fmla="*/ 2147483647 h 51"/>
                <a:gd name="T38" fmla="*/ 2147483647 w 46"/>
                <a:gd name="T39" fmla="*/ 2147483647 h 51"/>
                <a:gd name="T40" fmla="*/ 2147483647 w 46"/>
                <a:gd name="T41" fmla="*/ 2147483647 h 51"/>
                <a:gd name="T42" fmla="*/ 2147483647 w 46"/>
                <a:gd name="T43" fmla="*/ 2147483647 h 51"/>
                <a:gd name="T44" fmla="*/ 2147483647 w 46"/>
                <a:gd name="T45" fmla="*/ 2147483647 h 51"/>
                <a:gd name="T46" fmla="*/ 2147483647 w 46"/>
                <a:gd name="T47" fmla="*/ 214748364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Freeform 440"/>
            <p:cNvSpPr>
              <a:spLocks/>
            </p:cNvSpPr>
            <p:nvPr/>
          </p:nvSpPr>
          <p:spPr bwMode="auto">
            <a:xfrm>
              <a:off x="8226591" y="5780761"/>
              <a:ext cx="104807" cy="93988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147483647 h 158"/>
                <a:gd name="T4" fmla="*/ 325387524 w 192"/>
                <a:gd name="T5" fmla="*/ 2147483647 h 158"/>
                <a:gd name="T6" fmla="*/ 650477003 w 192"/>
                <a:gd name="T7" fmla="*/ 2147483647 h 158"/>
                <a:gd name="T8" fmla="*/ 1138557744 w 192"/>
                <a:gd name="T9" fmla="*/ 2147483647 h 158"/>
                <a:gd name="T10" fmla="*/ 1789332792 w 192"/>
                <a:gd name="T11" fmla="*/ 2147483647 h 158"/>
                <a:gd name="T12" fmla="*/ 2147483647 w 192"/>
                <a:gd name="T13" fmla="*/ 2147483647 h 158"/>
                <a:gd name="T14" fmla="*/ 2147483647 w 192"/>
                <a:gd name="T15" fmla="*/ 2147483647 h 158"/>
                <a:gd name="T16" fmla="*/ 2147483647 w 192"/>
                <a:gd name="T17" fmla="*/ 2147483647 h 158"/>
                <a:gd name="T18" fmla="*/ 2147483647 w 192"/>
                <a:gd name="T19" fmla="*/ 2147483647 h 158"/>
                <a:gd name="T20" fmla="*/ 2147483647 w 192"/>
                <a:gd name="T21" fmla="*/ 2147483647 h 158"/>
                <a:gd name="T22" fmla="*/ 2147483647 w 192"/>
                <a:gd name="T23" fmla="*/ 2147483647 h 158"/>
                <a:gd name="T24" fmla="*/ 2147483647 w 192"/>
                <a:gd name="T25" fmla="*/ 2147483647 h 158"/>
                <a:gd name="T26" fmla="*/ 2147483647 w 192"/>
                <a:gd name="T27" fmla="*/ 2147483647 h 158"/>
                <a:gd name="T28" fmla="*/ 2147483647 w 192"/>
                <a:gd name="T29" fmla="*/ 2147483647 h 158"/>
                <a:gd name="T30" fmla="*/ 2147483647 w 192"/>
                <a:gd name="T31" fmla="*/ 2147483647 h 158"/>
                <a:gd name="T32" fmla="*/ 2147483647 w 192"/>
                <a:gd name="T33" fmla="*/ 2147483647 h 158"/>
                <a:gd name="T34" fmla="*/ 2147483647 w 192"/>
                <a:gd name="T35" fmla="*/ 2147483647 h 158"/>
                <a:gd name="T36" fmla="*/ 2147483647 w 192"/>
                <a:gd name="T37" fmla="*/ 2147483647 h 158"/>
                <a:gd name="T38" fmla="*/ 2147483647 w 192"/>
                <a:gd name="T39" fmla="*/ 2147483647 h 158"/>
                <a:gd name="T40" fmla="*/ 2147483647 w 192"/>
                <a:gd name="T41" fmla="*/ 2147483647 h 158"/>
                <a:gd name="T42" fmla="*/ 2147483647 w 192"/>
                <a:gd name="T43" fmla="*/ 2147483647 h 158"/>
                <a:gd name="T44" fmla="*/ 2147483647 w 192"/>
                <a:gd name="T45" fmla="*/ 2147483647 h 158"/>
                <a:gd name="T46" fmla="*/ 2147483647 w 192"/>
                <a:gd name="T47" fmla="*/ 2147483647 h 158"/>
                <a:gd name="T48" fmla="*/ 2147483647 w 192"/>
                <a:gd name="T49" fmla="*/ 2147483647 h 158"/>
                <a:gd name="T50" fmla="*/ 2147483647 w 192"/>
                <a:gd name="T51" fmla="*/ 2147483647 h 158"/>
                <a:gd name="T52" fmla="*/ 2147483647 w 192"/>
                <a:gd name="T53" fmla="*/ 2147483647 h 158"/>
                <a:gd name="T54" fmla="*/ 2147483647 w 192"/>
                <a:gd name="T55" fmla="*/ 2147483647 h 158"/>
                <a:gd name="T56" fmla="*/ 2147483647 w 192"/>
                <a:gd name="T57" fmla="*/ 2147483647 h 158"/>
                <a:gd name="T58" fmla="*/ 2147483647 w 192"/>
                <a:gd name="T59" fmla="*/ 2147483647 h 158"/>
                <a:gd name="T60" fmla="*/ 2147483647 w 192"/>
                <a:gd name="T61" fmla="*/ 2147483647 h 158"/>
                <a:gd name="T62" fmla="*/ 2147483647 w 192"/>
                <a:gd name="T63" fmla="*/ 2147483647 h 158"/>
                <a:gd name="T64" fmla="*/ 2147483647 w 192"/>
                <a:gd name="T65" fmla="*/ 2147483647 h 158"/>
                <a:gd name="T66" fmla="*/ 2147483647 w 192"/>
                <a:gd name="T67" fmla="*/ 2147483647 h 158"/>
                <a:gd name="T68" fmla="*/ 2147483647 w 192"/>
                <a:gd name="T69" fmla="*/ 2147483647 h 158"/>
                <a:gd name="T70" fmla="*/ 2147483647 w 192"/>
                <a:gd name="T71" fmla="*/ 2147483647 h 158"/>
                <a:gd name="T72" fmla="*/ 2114422271 w 192"/>
                <a:gd name="T73" fmla="*/ 1262923894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Freeform 441"/>
            <p:cNvSpPr>
              <a:spLocks/>
            </p:cNvSpPr>
            <p:nvPr/>
          </p:nvSpPr>
          <p:spPr bwMode="auto">
            <a:xfrm>
              <a:off x="7943779" y="4709653"/>
              <a:ext cx="482444" cy="1074654"/>
            </a:xfrm>
            <a:custGeom>
              <a:avLst/>
              <a:gdLst>
                <a:gd name="T0" fmla="*/ 2147483647 w 884"/>
                <a:gd name="T1" fmla="*/ 2147483647 h 1818"/>
                <a:gd name="T2" fmla="*/ 2147483647 w 884"/>
                <a:gd name="T3" fmla="*/ 2147483647 h 1818"/>
                <a:gd name="T4" fmla="*/ 2147483647 w 884"/>
                <a:gd name="T5" fmla="*/ 2147483647 h 1818"/>
                <a:gd name="T6" fmla="*/ 2147483647 w 884"/>
                <a:gd name="T7" fmla="*/ 2147483647 h 1818"/>
                <a:gd name="T8" fmla="*/ 2147483647 w 884"/>
                <a:gd name="T9" fmla="*/ 2147483647 h 1818"/>
                <a:gd name="T10" fmla="*/ 2147483647 w 884"/>
                <a:gd name="T11" fmla="*/ 2147483647 h 1818"/>
                <a:gd name="T12" fmla="*/ 2147483647 w 884"/>
                <a:gd name="T13" fmla="*/ 2147483647 h 1818"/>
                <a:gd name="T14" fmla="*/ 2147483647 w 884"/>
                <a:gd name="T15" fmla="*/ 2147483647 h 1818"/>
                <a:gd name="T16" fmla="*/ 2147483647 w 884"/>
                <a:gd name="T17" fmla="*/ 2147483647 h 1818"/>
                <a:gd name="T18" fmla="*/ 2147483647 w 884"/>
                <a:gd name="T19" fmla="*/ 2147483647 h 1818"/>
                <a:gd name="T20" fmla="*/ 2147483647 w 884"/>
                <a:gd name="T21" fmla="*/ 2147483647 h 1818"/>
                <a:gd name="T22" fmla="*/ 2147483647 w 884"/>
                <a:gd name="T23" fmla="*/ 2065430014 h 1818"/>
                <a:gd name="T24" fmla="*/ 2147483647 w 884"/>
                <a:gd name="T25" fmla="*/ 2147483647 h 1818"/>
                <a:gd name="T26" fmla="*/ 2147483647 w 884"/>
                <a:gd name="T27" fmla="*/ 2147483647 h 1818"/>
                <a:gd name="T28" fmla="*/ 2147483647 w 884"/>
                <a:gd name="T29" fmla="*/ 1652414118 h 1818"/>
                <a:gd name="T30" fmla="*/ 2147483647 w 884"/>
                <a:gd name="T31" fmla="*/ 2147483647 h 1818"/>
                <a:gd name="T32" fmla="*/ 2147483647 w 884"/>
                <a:gd name="T33" fmla="*/ 2147483647 h 1818"/>
                <a:gd name="T34" fmla="*/ 2147483647 w 884"/>
                <a:gd name="T35" fmla="*/ 2147483647 h 1818"/>
                <a:gd name="T36" fmla="*/ 2147483647 w 884"/>
                <a:gd name="T37" fmla="*/ 2147483647 h 1818"/>
                <a:gd name="T38" fmla="*/ 2147483647 w 884"/>
                <a:gd name="T39" fmla="*/ 2147483647 h 1818"/>
                <a:gd name="T40" fmla="*/ 0 w 884"/>
                <a:gd name="T41" fmla="*/ 2147483647 h 1818"/>
                <a:gd name="T42" fmla="*/ 1950582216 w 884"/>
                <a:gd name="T43" fmla="*/ 2147483647 h 1818"/>
                <a:gd name="T44" fmla="*/ 2147483647 w 884"/>
                <a:gd name="T45" fmla="*/ 2147483647 h 1818"/>
                <a:gd name="T46" fmla="*/ 2147483647 w 884"/>
                <a:gd name="T47" fmla="*/ 2147483647 h 1818"/>
                <a:gd name="T48" fmla="*/ 2147483647 w 884"/>
                <a:gd name="T49" fmla="*/ 2147483647 h 1818"/>
                <a:gd name="T50" fmla="*/ 2147483647 w 884"/>
                <a:gd name="T51" fmla="*/ 2147483647 h 1818"/>
                <a:gd name="T52" fmla="*/ 2147483647 w 884"/>
                <a:gd name="T53" fmla="*/ 2147483647 h 1818"/>
                <a:gd name="T54" fmla="*/ 2147483647 w 884"/>
                <a:gd name="T55" fmla="*/ 2147483647 h 1818"/>
                <a:gd name="T56" fmla="*/ 2147483647 w 884"/>
                <a:gd name="T57" fmla="*/ 2147483647 h 1818"/>
                <a:gd name="T58" fmla="*/ 2147483647 w 884"/>
                <a:gd name="T59" fmla="*/ 2147483647 h 1818"/>
                <a:gd name="T60" fmla="*/ 2147483647 w 884"/>
                <a:gd name="T61" fmla="*/ 2147483647 h 1818"/>
                <a:gd name="T62" fmla="*/ 2147483647 w 884"/>
                <a:gd name="T63" fmla="*/ 2147483647 h 1818"/>
                <a:gd name="T64" fmla="*/ 2147483647 w 884"/>
                <a:gd name="T65" fmla="*/ 2147483647 h 1818"/>
                <a:gd name="T66" fmla="*/ 2147483647 w 884"/>
                <a:gd name="T67" fmla="*/ 2147483647 h 1818"/>
                <a:gd name="T68" fmla="*/ 2147483647 w 884"/>
                <a:gd name="T69" fmla="*/ 2147483647 h 1818"/>
                <a:gd name="T70" fmla="*/ 2147483647 w 884"/>
                <a:gd name="T71" fmla="*/ 2147483647 h 1818"/>
                <a:gd name="T72" fmla="*/ 2147483647 w 884"/>
                <a:gd name="T73" fmla="*/ 2147483647 h 1818"/>
                <a:gd name="T74" fmla="*/ 2147483647 w 884"/>
                <a:gd name="T75" fmla="*/ 2147483647 h 1818"/>
                <a:gd name="T76" fmla="*/ 2147483647 w 884"/>
                <a:gd name="T77" fmla="*/ 2147483647 h 1818"/>
                <a:gd name="T78" fmla="*/ 2147483647 w 884"/>
                <a:gd name="T79" fmla="*/ 2147483647 h 1818"/>
                <a:gd name="T80" fmla="*/ 2147483647 w 884"/>
                <a:gd name="T81" fmla="*/ 2147483647 h 1818"/>
                <a:gd name="T82" fmla="*/ 2147483647 w 884"/>
                <a:gd name="T83" fmla="*/ 2147483647 h 1818"/>
                <a:gd name="T84" fmla="*/ 2147483647 w 884"/>
                <a:gd name="T85" fmla="*/ 2147483647 h 1818"/>
                <a:gd name="T86" fmla="*/ 2147483647 w 884"/>
                <a:gd name="T87" fmla="*/ 2147483647 h 1818"/>
                <a:gd name="T88" fmla="*/ 2147483647 w 884"/>
                <a:gd name="T89" fmla="*/ 2147483647 h 1818"/>
                <a:gd name="T90" fmla="*/ 2147483647 w 884"/>
                <a:gd name="T91" fmla="*/ 2147483647 h 1818"/>
                <a:gd name="T92" fmla="*/ 2147483647 w 884"/>
                <a:gd name="T93" fmla="*/ 2147483647 h 1818"/>
                <a:gd name="T94" fmla="*/ 2147483647 w 884"/>
                <a:gd name="T95" fmla="*/ 2147483647 h 1818"/>
                <a:gd name="T96" fmla="*/ 2147483647 w 884"/>
                <a:gd name="T97" fmla="*/ 2147483647 h 1818"/>
                <a:gd name="T98" fmla="*/ 2147483647 w 884"/>
                <a:gd name="T99" fmla="*/ 2147483647 h 1818"/>
                <a:gd name="T100" fmla="*/ 2147483647 w 884"/>
                <a:gd name="T101" fmla="*/ 2147483647 h 1818"/>
                <a:gd name="T102" fmla="*/ 2147483647 w 884"/>
                <a:gd name="T103" fmla="*/ 2147483647 h 1818"/>
                <a:gd name="T104" fmla="*/ 2147483647 w 884"/>
                <a:gd name="T105" fmla="*/ 2147483647 h 1818"/>
                <a:gd name="T106" fmla="*/ 2147483647 w 884"/>
                <a:gd name="T107" fmla="*/ 2147483647 h 1818"/>
                <a:gd name="T108" fmla="*/ 2147483647 w 884"/>
                <a:gd name="T109" fmla="*/ 2147483647 h 1818"/>
                <a:gd name="T110" fmla="*/ 2147483647 w 884"/>
                <a:gd name="T111" fmla="*/ 2147483647 h 1818"/>
                <a:gd name="T112" fmla="*/ 2147483647 w 884"/>
                <a:gd name="T113" fmla="*/ 2147483647 h 1818"/>
                <a:gd name="T114" fmla="*/ 2147483647 w 884"/>
                <a:gd name="T115" fmla="*/ 2147483647 h 1818"/>
                <a:gd name="T116" fmla="*/ 2147483647 w 884"/>
                <a:gd name="T117" fmla="*/ 2147483647 h 1818"/>
                <a:gd name="T118" fmla="*/ 2147483647 w 884"/>
                <a:gd name="T119" fmla="*/ 214748364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Freeform 44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8444166" y="3912011"/>
              <a:ext cx="103666" cy="64528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1911003545 h 104"/>
                <a:gd name="T20" fmla="*/ 2147483647 w 186"/>
                <a:gd name="T21" fmla="*/ 1433252504 h 104"/>
                <a:gd name="T22" fmla="*/ 2147483647 w 186"/>
                <a:gd name="T23" fmla="*/ 716433909 h 104"/>
                <a:gd name="T24" fmla="*/ 2147483647 w 186"/>
                <a:gd name="T25" fmla="*/ 23868286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38682867 h 104"/>
                <a:gd name="T32" fmla="*/ 2147483647 w 186"/>
                <a:gd name="T33" fmla="*/ 477751041 h 104"/>
                <a:gd name="T34" fmla="*/ 2147483647 w 186"/>
                <a:gd name="T35" fmla="*/ 955502083 h 104"/>
                <a:gd name="T36" fmla="*/ 2147483647 w 186"/>
                <a:gd name="T37" fmla="*/ 1433252504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1211776954 w 186"/>
                <a:gd name="T47" fmla="*/ 2147483647 h 104"/>
                <a:gd name="T48" fmla="*/ 0 w 186"/>
                <a:gd name="T49" fmla="*/ 2147483647 h 104"/>
                <a:gd name="T50" fmla="*/ 1385109851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Freeform 45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568987" y="3478237"/>
              <a:ext cx="374792" cy="59151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180954618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4FD1FF"/>
            </a:solidFill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Freeform 54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246802" y="3704087"/>
              <a:ext cx="125596" cy="138018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1382321317 h 237"/>
                <a:gd name="T48" fmla="*/ 2147483647 w 226"/>
                <a:gd name="T49" fmla="*/ 395094287 h 237"/>
                <a:gd name="T50" fmla="*/ 2147483647 w 226"/>
                <a:gd name="T51" fmla="*/ 1184943348 h 237"/>
                <a:gd name="T52" fmla="*/ 2147483647 w 226"/>
                <a:gd name="T53" fmla="*/ 2147483647 h 237"/>
                <a:gd name="T54" fmla="*/ 1716228771 w 226"/>
                <a:gd name="T55" fmla="*/ 2147483647 h 237"/>
                <a:gd name="T56" fmla="*/ 514837455 w 226"/>
                <a:gd name="T57" fmla="*/ 2147483647 h 237"/>
                <a:gd name="T58" fmla="*/ 0 w 226"/>
                <a:gd name="T59" fmla="*/ 2147483647 h 237"/>
                <a:gd name="T60" fmla="*/ 514837455 w 226"/>
                <a:gd name="T61" fmla="*/ 2147483647 h 237"/>
                <a:gd name="T62" fmla="*/ 1716228771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4F81BD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s-MX" sz="3600" dirty="0"/>
              <a:t>Dirección de Educación para el Desarrollo </a:t>
            </a:r>
            <a:br>
              <a:rPr lang="es-MX" sz="3600" dirty="0"/>
            </a:br>
            <a:r>
              <a:rPr lang="es-MX" sz="3600" dirty="0"/>
              <a:t>Cobertura geográfica acumulada por año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8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192" y="1258669"/>
            <a:ext cx="4373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Capacitación</a:t>
            </a:r>
          </a:p>
          <a:p>
            <a:pPr algn="ctr"/>
            <a:r>
              <a:rPr lang="es-MX" sz="1400" dirty="0" smtClean="0"/>
              <a:t>(Diplomados, cursos y certificaciones)</a:t>
            </a:r>
            <a:endParaRPr lang="es-MX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18060" y="2072695"/>
            <a:ext cx="278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Diseño de comunidades virtuales de aprendizaje</a:t>
            </a:r>
            <a:endParaRPr lang="es-MX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68534" y="3355911"/>
            <a:ext cx="209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Investigación educativa</a:t>
            </a:r>
            <a:endParaRPr lang="es-MX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2601" y="4875124"/>
            <a:ext cx="29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Desarrollo de modelos educativos</a:t>
            </a:r>
            <a:endParaRPr lang="es-MX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454" y="5370582"/>
            <a:ext cx="143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Consultoría y asesoría educativa</a:t>
            </a:r>
            <a:endParaRPr lang="es-MX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073" y="4724400"/>
            <a:ext cx="29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Congresos, seminarios y webinars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5539" y="2067121"/>
            <a:ext cx="238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Desarrollo de recursos educativos</a:t>
            </a:r>
            <a:endParaRPr lang="es-MX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33490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Coordinación de diálogos globales</a:t>
            </a:r>
            <a:endParaRPr lang="es-MX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990671"/>
            <a:ext cx="254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Dirección de Educación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para el Desarrollo</a:t>
            </a:r>
            <a:endParaRPr lang="es-MX" sz="2400" b="1" dirty="0">
              <a:solidFill>
                <a:schemeClr val="tx2"/>
              </a:solidFill>
            </a:endParaRPr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>
          <a:xfrm>
            <a:off x="304800" y="229005"/>
            <a:ext cx="2639374" cy="1218795"/>
          </a:xfrm>
        </p:spPr>
        <p:txBody>
          <a:bodyPr/>
          <a:lstStyle/>
          <a:p>
            <a:r>
              <a:rPr lang="es-MX" sz="4400" dirty="0" smtClean="0"/>
              <a:t>Productos y </a:t>
            </a:r>
            <a:br>
              <a:rPr lang="es-MX" sz="4400" dirty="0" smtClean="0"/>
            </a:br>
            <a:r>
              <a:rPr lang="es-MX" sz="4400" dirty="0" smtClean="0"/>
              <a:t>servicios</a:t>
            </a:r>
            <a:endParaRPr lang="es-MX" sz="4400" dirty="0"/>
          </a:p>
        </p:txBody>
      </p:sp>
      <p:pic>
        <p:nvPicPr>
          <p:cNvPr id="80" name="Picture 2" descr="actores sociales clav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13564"/>
              </a:clrFrom>
              <a:clrTo>
                <a:srgbClr val="0135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09" y="457200"/>
            <a:ext cx="1353345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969" y="1813696"/>
            <a:ext cx="1094336" cy="92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81" descr="G:\UV\TERNIUM\Fotos\Octubre 2011\Fotos CQ y JE\DSC047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421" y="3276600"/>
            <a:ext cx="914391" cy="74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3" name="Picture 1" descr="image0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6231" y="4726271"/>
            <a:ext cx="862969" cy="76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om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608" y="4020978"/>
            <a:ext cx="517824" cy="39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www.enna-europe.org/files/ennaws/news/1/264/logo_wb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54" y="3024674"/>
            <a:ext cx="693089" cy="263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27" y="1804779"/>
            <a:ext cx="947974" cy="81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13" descr="21 oficinas mayo 08 copy.png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399" y="3258704"/>
            <a:ext cx="1448978" cy="904098"/>
          </a:xfrm>
          <a:prstGeom prst="rect">
            <a:avLst/>
          </a:prstGeom>
        </p:spPr>
      </p:pic>
      <p:sp>
        <p:nvSpPr>
          <p:cNvPr id="81" name="Curved Up Arrow 80"/>
          <p:cNvSpPr/>
          <p:nvPr/>
        </p:nvSpPr>
        <p:spPr bwMode="auto">
          <a:xfrm>
            <a:off x="484826" y="3771332"/>
            <a:ext cx="533747" cy="2286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0" name="Curved Up Arrow 89"/>
          <p:cNvSpPr/>
          <p:nvPr/>
        </p:nvSpPr>
        <p:spPr bwMode="auto">
          <a:xfrm flipH="1" flipV="1">
            <a:off x="456852" y="3411104"/>
            <a:ext cx="533747" cy="2286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MX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92" y="5323429"/>
            <a:ext cx="22399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5486400"/>
            <a:ext cx="8080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8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09398"/>
          </a:xfrm>
        </p:spPr>
        <p:txBody>
          <a:bodyPr/>
          <a:lstStyle/>
          <a:p>
            <a:r>
              <a:rPr lang="es-MX" sz="4400" dirty="0" smtClean="0"/>
              <a:t>Estadísticas  generales</a:t>
            </a:r>
            <a:endParaRPr lang="es-MX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77468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Entre 1997 y 2012:</a:t>
            </a:r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200" b="1" dirty="0" smtClean="0"/>
              <a:t>Accesos a cursos gratuitos y consultas en comunidades de aprendizaje: </a:t>
            </a:r>
            <a:r>
              <a:rPr lang="es-MX" sz="2200" b="1" dirty="0" smtClean="0">
                <a:solidFill>
                  <a:srgbClr val="FFC000"/>
                </a:solidFill>
              </a:rPr>
              <a:t>566,205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200" b="1" dirty="0"/>
              <a:t>Atención a personas de </a:t>
            </a:r>
            <a:r>
              <a:rPr lang="es-MX" sz="2200" b="1" dirty="0">
                <a:solidFill>
                  <a:srgbClr val="FFC000"/>
                </a:solidFill>
              </a:rPr>
              <a:t>5 a 26 </a:t>
            </a:r>
            <a:r>
              <a:rPr lang="es-MX" sz="2200" b="1" dirty="0" smtClean="0">
                <a:solidFill>
                  <a:srgbClr val="FFC000"/>
                </a:solidFill>
              </a:rPr>
              <a:t>países en </a:t>
            </a:r>
            <a:r>
              <a:rPr lang="es-MX" sz="2200" b="1" dirty="0" smtClean="0"/>
              <a:t>México y Latinoamérica principalmente</a:t>
            </a:r>
            <a:endParaRPr lang="es-MX" sz="2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92" y="1333778"/>
            <a:ext cx="4587515" cy="229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4394514" cy="231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DB09C58B-9000-45E6-ADB6-316584364E20}" type="slidenum">
              <a:rPr lang="es-MX" smtClean="0"/>
              <a:t>30</a:t>
            </a:fld>
            <a:endParaRPr lang="es-MX"/>
          </a:p>
        </p:txBody>
      </p:sp>
      <p:grpSp>
        <p:nvGrpSpPr>
          <p:cNvPr id="6" name="Group 5"/>
          <p:cNvGrpSpPr/>
          <p:nvPr/>
        </p:nvGrpSpPr>
        <p:grpSpPr>
          <a:xfrm>
            <a:off x="381000" y="4317230"/>
            <a:ext cx="3048000" cy="2213254"/>
            <a:chOff x="381000" y="4343400"/>
            <a:chExt cx="3048000" cy="2213254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4343400"/>
              <a:ext cx="304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A mayo 2012: </a:t>
              </a:r>
              <a:r>
                <a:rPr lang="es-MX" sz="2400" b="1" dirty="0" smtClean="0">
                  <a:solidFill>
                    <a:srgbClr val="FFC000"/>
                  </a:solidFill>
                </a:rPr>
                <a:t>14,052 </a:t>
              </a:r>
              <a:r>
                <a:rPr lang="es-MX" sz="2400" b="1" dirty="0" smtClean="0"/>
                <a:t>alumnos en cursos y diplomados con tutor</a:t>
              </a:r>
              <a:endParaRPr lang="es-MX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445" y="5725657"/>
              <a:ext cx="2531948" cy="830997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Eficiencia terminal: </a:t>
              </a:r>
              <a:r>
                <a:rPr lang="es-MX" sz="2400" b="1" dirty="0">
                  <a:solidFill>
                    <a:srgbClr val="FFC000"/>
                  </a:solidFill>
                </a:rPr>
                <a:t>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s-MX" dirty="0" smtClean="0"/>
              <a:t>Información para comercialización de los diplomados y los cursos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51538"/>
            <a:ext cx="8382000" cy="37210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400" dirty="0" smtClean="0"/>
              <a:t>Por e-</a:t>
            </a:r>
            <a:r>
              <a:rPr lang="es-MX" sz="2400" dirty="0" err="1" smtClean="0"/>
              <a:t>commerce</a:t>
            </a:r>
            <a:r>
              <a:rPr lang="es-MX" sz="2400" dirty="0" smtClean="0"/>
              <a:t> (costos, fechas y fichas técnicas) 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Disponible directamente en:  </a:t>
            </a:r>
            <a:r>
              <a:rPr lang="es-MX" sz="2400" dirty="0">
                <a:hlinkClick r:id="rId2"/>
              </a:rPr>
              <a:t>https://</a:t>
            </a:r>
            <a:r>
              <a:rPr lang="es-MX" sz="2400" dirty="0" smtClean="0">
                <a:hlinkClick r:id="rId2"/>
              </a:rPr>
              <a:t>lmsnet.ruv.itesm.mx/comprasenlinea/CatalogoProductos.aspx?origen=1000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Formas de </a:t>
            </a:r>
            <a:r>
              <a:rPr lang="es-MX" sz="2400" dirty="0" smtClean="0"/>
              <a:t>pago: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Transferencia </a:t>
            </a:r>
            <a:r>
              <a:rPr lang="es-MX" sz="1800" dirty="0"/>
              <a:t>bancaria, </a:t>
            </a:r>
            <a:r>
              <a:rPr lang="es-MX" sz="1800" dirty="0" smtClean="0"/>
              <a:t>Depósito </a:t>
            </a:r>
            <a:r>
              <a:rPr lang="es-MX" sz="1800" dirty="0"/>
              <a:t>bancario, </a:t>
            </a:r>
            <a:r>
              <a:rPr lang="es-MX" sz="1800" dirty="0" smtClean="0"/>
              <a:t>TDC (Visa o </a:t>
            </a:r>
            <a:r>
              <a:rPr lang="es-MX" sz="1800" dirty="0" err="1"/>
              <a:t>M</a:t>
            </a:r>
            <a:r>
              <a:rPr lang="es-MX" sz="1800" dirty="0" err="1" smtClean="0"/>
              <a:t>astercard</a:t>
            </a:r>
            <a:r>
              <a:rPr lang="es-MX" sz="1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Promoción </a:t>
            </a:r>
            <a:r>
              <a:rPr lang="es-MX" sz="1800" dirty="0"/>
              <a:t>a 6 y12 meses sin intereses con tarjeta de crédito Banamex, BBVA Bancomer y Santander (aplica para tarjetas expedidas en México) (promoción aplicable según el costo del curso o diplomado)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 smtClean="0"/>
              <a:t>Promoción </a:t>
            </a:r>
            <a:r>
              <a:rPr lang="es-MX" sz="1800" dirty="0"/>
              <a:t>a 6 y 12 meses sin intereses con tarjeta de crédito American Express (aplica para tarjetas expedidas en México) (promoción aplicable según el costo del curso o diplomado) </a:t>
            </a:r>
            <a:endParaRPr lang="es-MX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31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5503037"/>
            <a:ext cx="5353334" cy="12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Oferta educativa: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0162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Becas </a:t>
            </a:r>
            <a:r>
              <a:rPr lang="es-MX" dirty="0"/>
              <a:t>(según diplomado)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Becas especiales (no acumulables):</a:t>
            </a:r>
          </a:p>
          <a:p>
            <a:pPr lvl="1">
              <a:buFont typeface="Arial" pitchFamily="34" charset="0"/>
              <a:buChar char="•"/>
            </a:pPr>
            <a:r>
              <a:rPr lang="es-MX" dirty="0"/>
              <a:t>Pronto pago (10%)</a:t>
            </a:r>
          </a:p>
          <a:p>
            <a:pPr lvl="1">
              <a:buFont typeface="Arial" pitchFamily="34" charset="0"/>
              <a:buChar char="•"/>
            </a:pPr>
            <a:r>
              <a:rPr lang="es-MX" dirty="0" err="1"/>
              <a:t>ExATecs</a:t>
            </a:r>
            <a:r>
              <a:rPr lang="es-MX" dirty="0"/>
              <a:t> (10%)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7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345378"/>
              </p:ext>
            </p:extLst>
          </p:nvPr>
        </p:nvGraphicFramePr>
        <p:xfrm>
          <a:off x="1524000" y="1683494"/>
          <a:ext cx="6096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914400"/>
            <a:ext cx="59436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de 10,200 horas en línea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609398"/>
          </a:xfrm>
        </p:spPr>
        <p:txBody>
          <a:bodyPr/>
          <a:lstStyle/>
          <a:p>
            <a:r>
              <a:rPr lang="es-MX" sz="4400" dirty="0" smtClean="0"/>
              <a:t>Oferta general</a:t>
            </a:r>
            <a:endParaRPr lang="es-MX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33</a:t>
            </a:fld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569694"/>
            <a:ext cx="59436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en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(en e-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diplomados, 1 seminario, 3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(varias fechas de apertura)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3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Contacto para más información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520757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Dra. Laura Ruiz Pérez</a:t>
            </a:r>
          </a:p>
          <a:p>
            <a:pPr marL="517525" lvl="1" indent="0">
              <a:buNone/>
            </a:pPr>
            <a:r>
              <a:rPr lang="es-MX" sz="2000" dirty="0"/>
              <a:t>Directora de Educación para el Desarrollo</a:t>
            </a:r>
          </a:p>
          <a:p>
            <a:pPr marL="517525" lvl="1" indent="0">
              <a:buNone/>
            </a:pPr>
            <a:r>
              <a:rPr lang="es-MX" sz="2000" dirty="0"/>
              <a:t>Universidad </a:t>
            </a:r>
            <a:r>
              <a:rPr lang="es-MX" sz="2000" dirty="0" err="1"/>
              <a:t>TecVirtual</a:t>
            </a:r>
            <a:r>
              <a:rPr lang="es-MX" sz="2000" dirty="0"/>
              <a:t> del Sistema Tecnológico de Monterrey</a:t>
            </a:r>
          </a:p>
          <a:p>
            <a:pPr marL="517525" lvl="1" indent="0">
              <a:buNone/>
            </a:pPr>
            <a:r>
              <a:rPr lang="es-MX" sz="2000" dirty="0"/>
              <a:t>laruiz@tecvirtual.mx </a:t>
            </a:r>
          </a:p>
          <a:p>
            <a:pPr>
              <a:buFont typeface="Arial" pitchFamily="34" charset="0"/>
              <a:buChar char="•"/>
            </a:pPr>
            <a:endParaRPr lang="es-MX" sz="2400" spc="-15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Lic</a:t>
            </a:r>
            <a:r>
              <a:rPr lang="es-MX" sz="2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. Sergio López León </a:t>
            </a:r>
          </a:p>
          <a:p>
            <a:pPr marL="517525" lvl="1" indent="0">
              <a:buNone/>
            </a:pPr>
            <a:r>
              <a:rPr lang="es-MX" sz="1600" dirty="0" smtClean="0"/>
              <a:t>Coordinador </a:t>
            </a:r>
            <a:r>
              <a:rPr lang="es-MX" sz="1600" dirty="0"/>
              <a:t>de Relaciones Públicas y Mercadotecnia</a:t>
            </a:r>
          </a:p>
          <a:p>
            <a:pPr marL="517525" lvl="1" indent="0">
              <a:buNone/>
            </a:pPr>
            <a:r>
              <a:rPr lang="es-MX" sz="1600" dirty="0"/>
              <a:t>Dirección de Educación para el Desarrollo</a:t>
            </a:r>
          </a:p>
          <a:p>
            <a:pPr marL="517525" lvl="1" indent="0">
              <a:buNone/>
            </a:pPr>
            <a:r>
              <a:rPr lang="es-MX" sz="1600" dirty="0"/>
              <a:t>Universidad </a:t>
            </a:r>
            <a:r>
              <a:rPr lang="es-MX" sz="1600" dirty="0" err="1"/>
              <a:t>TecVirtual</a:t>
            </a:r>
            <a:r>
              <a:rPr lang="es-MX" sz="1600" dirty="0"/>
              <a:t> del Sistema Tecnológico de Monterrey</a:t>
            </a:r>
          </a:p>
          <a:p>
            <a:pPr marL="517525" lvl="1" indent="0">
              <a:buNone/>
            </a:pPr>
            <a:r>
              <a:rPr lang="es-MX" sz="1600" dirty="0"/>
              <a:t>slopez@tecvirtual.mx </a:t>
            </a:r>
          </a:p>
          <a:p>
            <a:endParaRPr lang="es-MX" sz="2000" dirty="0"/>
          </a:p>
          <a:p>
            <a:pPr>
              <a:buFont typeface="Arial" pitchFamily="34" charset="0"/>
              <a:buChar char="•"/>
            </a:pPr>
            <a:r>
              <a:rPr lang="es-MX" sz="2000" dirty="0"/>
              <a:t>Teléfono </a:t>
            </a:r>
            <a:r>
              <a:rPr lang="es-MX" sz="2000" dirty="0" err="1"/>
              <a:t>intercampus</a:t>
            </a:r>
            <a:r>
              <a:rPr lang="es-MX" sz="2000" dirty="0"/>
              <a:t> 88 888 1762</a:t>
            </a:r>
          </a:p>
          <a:p>
            <a:pPr>
              <a:buFont typeface="Arial" pitchFamily="34" charset="0"/>
              <a:buChar char="•"/>
            </a:pPr>
            <a:endParaRPr lang="es-MX" sz="2000" dirty="0"/>
          </a:p>
          <a:p>
            <a:pPr>
              <a:buFont typeface="Arial" pitchFamily="34" charset="0"/>
              <a:buChar char="•"/>
            </a:pPr>
            <a:r>
              <a:rPr lang="es-MX" sz="2000" dirty="0"/>
              <a:t>Teléfono sin costo: 01-800-288-9017</a:t>
            </a:r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8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Contacto </a:t>
            </a:r>
            <a:r>
              <a:rPr lang="es-MX" dirty="0" smtClean="0"/>
              <a:t>por áreas</a:t>
            </a:r>
            <a:endParaRPr lang="es-MX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56230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1800" i="1" dirty="0" smtClean="0"/>
              <a:t>Profesores y directivos</a:t>
            </a:r>
            <a:r>
              <a:rPr lang="es-MX" sz="1800" dirty="0" smtClean="0"/>
              <a:t>:</a:t>
            </a:r>
            <a:endParaRPr lang="es-MX" sz="1800" dirty="0"/>
          </a:p>
          <a:p>
            <a:pPr marL="517525" lvl="1" indent="0">
              <a:buNone/>
            </a:pPr>
            <a:r>
              <a:rPr lang="es-MX" sz="1800" dirty="0" smtClean="0"/>
              <a:t>Ing</a:t>
            </a:r>
            <a:r>
              <a:rPr lang="es-MX" sz="1800" dirty="0"/>
              <a:t>. Karina </a:t>
            </a:r>
            <a:r>
              <a:rPr lang="es-MX" sz="1800" dirty="0" smtClean="0"/>
              <a:t>Martínez Argüello</a:t>
            </a:r>
          </a:p>
          <a:p>
            <a:pPr marL="517525" lvl="1" indent="0">
              <a:buNone/>
            </a:pPr>
            <a:r>
              <a:rPr lang="es-MX" sz="1800" dirty="0" smtClean="0">
                <a:hlinkClick r:id="rId2"/>
              </a:rPr>
              <a:t>kmartin@tecvirtual.mx</a:t>
            </a:r>
            <a:endParaRPr lang="es-MX" sz="1800" dirty="0"/>
          </a:p>
          <a:p>
            <a:pPr>
              <a:buFont typeface="Arial" pitchFamily="34" charset="0"/>
              <a:buChar char="•"/>
            </a:pPr>
            <a:endParaRPr lang="es-MX" sz="1800" i="1" dirty="0" smtClean="0"/>
          </a:p>
          <a:p>
            <a:pPr>
              <a:buFont typeface="Arial" pitchFamily="34" charset="0"/>
              <a:buChar char="•"/>
            </a:pPr>
            <a:r>
              <a:rPr lang="es-MX" sz="1800" i="1" dirty="0" smtClean="0"/>
              <a:t>Funcionarios públicos:</a:t>
            </a:r>
            <a:endParaRPr lang="es-MX" sz="1800" i="1" dirty="0"/>
          </a:p>
          <a:p>
            <a:pPr marL="517525" lvl="1" indent="0">
              <a:buNone/>
            </a:pPr>
            <a:r>
              <a:rPr lang="es-MX" sz="1800" dirty="0" smtClean="0"/>
              <a:t>Dra</a:t>
            </a:r>
            <a:r>
              <a:rPr lang="es-MX" sz="1800" dirty="0"/>
              <a:t>. Marcia </a:t>
            </a:r>
            <a:r>
              <a:rPr lang="es-MX" sz="1800" dirty="0" smtClean="0"/>
              <a:t>Villasana Campos</a:t>
            </a:r>
            <a:endParaRPr lang="es-MX" sz="1800" dirty="0"/>
          </a:p>
          <a:p>
            <a:pPr marL="517525" lvl="1" indent="0">
              <a:buNone/>
            </a:pPr>
            <a:r>
              <a:rPr lang="es-MX" sz="1800" dirty="0" smtClean="0">
                <a:hlinkClick r:id="rId3"/>
              </a:rPr>
              <a:t>marciavillasana@tecvirtual.mx</a:t>
            </a:r>
            <a:r>
              <a:rPr lang="es-MX" sz="1800" dirty="0" smtClean="0"/>
              <a:t> </a:t>
            </a:r>
            <a:endParaRPr lang="es-MX" sz="1800" dirty="0"/>
          </a:p>
          <a:p>
            <a:pPr>
              <a:buFont typeface="Arial" pitchFamily="34" charset="0"/>
              <a:buChar char="•"/>
            </a:pPr>
            <a:endParaRPr lang="es-MX" sz="1800" i="1" dirty="0" smtClean="0"/>
          </a:p>
          <a:p>
            <a:pPr>
              <a:buFont typeface="Arial" pitchFamily="34" charset="0"/>
              <a:buChar char="•"/>
            </a:pPr>
            <a:r>
              <a:rPr lang="es-MX" sz="1800" i="1" dirty="0" smtClean="0"/>
              <a:t>Empresas</a:t>
            </a:r>
            <a:r>
              <a:rPr lang="es-MX" sz="1800" dirty="0" smtClean="0"/>
              <a:t>:</a:t>
            </a:r>
            <a:endParaRPr lang="es-MX" sz="1800" dirty="0"/>
          </a:p>
          <a:p>
            <a:pPr marL="517525" lvl="1" indent="0">
              <a:buNone/>
            </a:pPr>
            <a:r>
              <a:rPr lang="es-MX" sz="1800" dirty="0"/>
              <a:t>Lic. Cosette </a:t>
            </a:r>
            <a:r>
              <a:rPr lang="es-MX" sz="1800" dirty="0" smtClean="0"/>
              <a:t>Oropeza Licona </a:t>
            </a: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>
                <a:hlinkClick r:id="rId4"/>
              </a:rPr>
              <a:t>cosette@tecvirtual.mx</a:t>
            </a:r>
            <a:endParaRPr lang="es-MX" sz="1800" dirty="0"/>
          </a:p>
          <a:p>
            <a:pPr>
              <a:buFont typeface="Arial" pitchFamily="34" charset="0"/>
              <a:buChar char="•"/>
            </a:pPr>
            <a:endParaRPr lang="es-MX" sz="1800" i="1" dirty="0" smtClean="0"/>
          </a:p>
          <a:p>
            <a:pPr>
              <a:buFont typeface="Arial" pitchFamily="34" charset="0"/>
              <a:buChar char="•"/>
            </a:pPr>
            <a:r>
              <a:rPr lang="es-MX" sz="1800" i="1" dirty="0" smtClean="0"/>
              <a:t>Organizaciones de la sociedad civil y Periodistas:</a:t>
            </a:r>
            <a:endParaRPr lang="es-MX" sz="1800" i="1" dirty="0"/>
          </a:p>
          <a:p>
            <a:pPr marL="517525" lvl="1" indent="0">
              <a:buNone/>
            </a:pPr>
            <a:r>
              <a:rPr lang="es-MX" sz="1800" dirty="0" smtClean="0"/>
              <a:t>Ing</a:t>
            </a:r>
            <a:r>
              <a:rPr lang="es-MX" sz="1800" dirty="0"/>
              <a:t>. María Isabel </a:t>
            </a:r>
            <a:r>
              <a:rPr lang="es-MX" sz="1800" dirty="0" smtClean="0"/>
              <a:t>Cabrera Cancino</a:t>
            </a: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>
                <a:hlinkClick r:id="rId5"/>
              </a:rPr>
              <a:t>marisa.cabrera@tecvirtual.mx</a:t>
            </a:r>
            <a:endParaRPr lang="es-MX" sz="1800" dirty="0"/>
          </a:p>
          <a:p>
            <a:pPr>
              <a:buFont typeface="Arial" pitchFamily="34" charset="0"/>
              <a:buChar char="•"/>
            </a:pPr>
            <a:endParaRPr lang="es-MX" sz="1800" i="1" dirty="0" smtClean="0"/>
          </a:p>
          <a:p>
            <a:pPr>
              <a:buFont typeface="Arial" pitchFamily="34" charset="0"/>
              <a:buChar char="•"/>
            </a:pPr>
            <a:r>
              <a:rPr lang="es-MX" sz="1800" i="1" dirty="0" smtClean="0"/>
              <a:t>Sociedad en general:</a:t>
            </a:r>
            <a:endParaRPr lang="es-MX" sz="1800" i="1" dirty="0"/>
          </a:p>
          <a:p>
            <a:pPr marL="517525" lvl="1" indent="0">
              <a:buNone/>
            </a:pPr>
            <a:r>
              <a:rPr lang="es-MX" sz="1800" dirty="0" smtClean="0"/>
              <a:t>Dra. Claudia Salinas Garza </a:t>
            </a:r>
          </a:p>
          <a:p>
            <a:pPr marL="517525" lvl="1" indent="0">
              <a:buNone/>
            </a:pPr>
            <a:r>
              <a:rPr lang="es-MX" sz="1800" dirty="0" smtClean="0">
                <a:hlinkClick r:id="rId6"/>
              </a:rPr>
              <a:t>claudia.salinas@tecvirtual.mx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6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445768" y="582065"/>
            <a:ext cx="6798640" cy="6170439"/>
          </a:xfrm>
          <a:prstGeom prst="roundRect">
            <a:avLst>
              <a:gd name="adj" fmla="val 5369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43150" y="5168695"/>
            <a:ext cx="6524535" cy="1511818"/>
          </a:xfrm>
          <a:prstGeom prst="roundRect">
            <a:avLst>
              <a:gd name="adj" fmla="val 15400"/>
            </a:avLst>
          </a:prstGeom>
          <a:solidFill>
            <a:schemeClr val="tx1">
              <a:lumMod val="50000"/>
              <a:lumOff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 rot="5400000">
            <a:off x="2915211" y="57129"/>
            <a:ext cx="3625938" cy="6370060"/>
          </a:xfrm>
          <a:prstGeom prst="roundRect">
            <a:avLst>
              <a:gd name="adj" fmla="val 9226"/>
            </a:avLst>
          </a:prstGeom>
          <a:solidFill>
            <a:srgbClr val="C8A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782" tIns="38391" rIns="76782" bIns="38391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705126" y="6224290"/>
            <a:ext cx="6281066" cy="384232"/>
          </a:xfrm>
          <a:prstGeom prst="roundRect">
            <a:avLst>
              <a:gd name="adj" fmla="val 36494"/>
            </a:avLst>
          </a:prstGeom>
          <a:solidFill>
            <a:srgbClr val="FF252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3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34654" y="6275431"/>
            <a:ext cx="6032877" cy="282268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Tecnológica</a:t>
            </a:r>
            <a:endParaRPr lang="es-MX" sz="1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Straight Connector 97"/>
          <p:cNvCxnSpPr/>
          <p:nvPr/>
        </p:nvCxnSpPr>
        <p:spPr bwMode="auto">
          <a:xfrm>
            <a:off x="4028309" y="1177110"/>
            <a:ext cx="0" cy="130298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traight Connector 98"/>
          <p:cNvCxnSpPr/>
          <p:nvPr/>
        </p:nvCxnSpPr>
        <p:spPr bwMode="auto">
          <a:xfrm>
            <a:off x="2826060" y="1304397"/>
            <a:ext cx="3712796" cy="14730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2"/>
          <p:cNvGrpSpPr/>
          <p:nvPr/>
        </p:nvGrpSpPr>
        <p:grpSpPr>
          <a:xfrm>
            <a:off x="1696952" y="5213148"/>
            <a:ext cx="6331432" cy="971775"/>
            <a:chOff x="2263193" y="5214355"/>
            <a:chExt cx="7765740" cy="972000"/>
          </a:xfrm>
        </p:grpSpPr>
        <p:sp>
          <p:nvSpPr>
            <p:cNvPr id="46" name="Round Same Side Corner Rectangle 45"/>
            <p:cNvSpPr/>
            <p:nvPr/>
          </p:nvSpPr>
          <p:spPr bwMode="auto">
            <a:xfrm rot="5400000">
              <a:off x="5634626" y="1842922"/>
              <a:ext cx="972000" cy="7714865"/>
            </a:xfrm>
            <a:prstGeom prst="round2SameRect">
              <a:avLst>
                <a:gd name="adj1" fmla="val 35265"/>
                <a:gd name="adj2" fmla="val 26726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454494" y="5255612"/>
              <a:ext cx="1520028" cy="358061"/>
            </a:xfrm>
            <a:prstGeom prst="roundRect">
              <a:avLst>
                <a:gd name="adj" fmla="val 29968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66432" y="5268253"/>
              <a:ext cx="1581891" cy="358061"/>
            </a:xfrm>
            <a:prstGeom prst="roundRect">
              <a:avLst>
                <a:gd name="adj" fmla="val 29968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824537" y="5259382"/>
              <a:ext cx="1055869" cy="358061"/>
            </a:xfrm>
            <a:prstGeom prst="roundRect">
              <a:avLst>
                <a:gd name="adj" fmla="val 29968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7721" y="5268123"/>
              <a:ext cx="1378210" cy="358061"/>
            </a:xfrm>
            <a:prstGeom prst="roundRect">
              <a:avLst>
                <a:gd name="adj" fmla="val 29968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454493" y="5719718"/>
              <a:ext cx="3193829" cy="384321"/>
            </a:xfrm>
            <a:prstGeom prst="roundRect">
              <a:avLst>
                <a:gd name="adj" fmla="val 36494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806113" y="5721675"/>
              <a:ext cx="2558875" cy="384321"/>
            </a:xfrm>
            <a:prstGeom prst="roundRect">
              <a:avLst>
                <a:gd name="adj" fmla="val 36494"/>
              </a:avLst>
            </a:prstGeom>
            <a:solidFill>
              <a:srgbClr val="83A343"/>
            </a:solidFill>
            <a:effectLst>
              <a:outerShdw blurRad="50800" dist="38100" dir="2700000" algn="tl" rotWithShape="0">
                <a:prstClr val="black">
                  <a:alpha val="66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93413" y="5277308"/>
              <a:ext cx="1442190" cy="438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 smtClean="0">
                  <a:solidFill>
                    <a:srgbClr val="3E4D1F"/>
                  </a:solidFill>
                </a:rPr>
                <a:t>Aprendizaje Basado en Problemas (PBL)</a:t>
              </a:r>
              <a:endParaRPr lang="es-MX" sz="1000" b="1" dirty="0">
                <a:solidFill>
                  <a:srgbClr val="3E4D1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66432" y="5277308"/>
              <a:ext cx="1581891" cy="43868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 smtClean="0">
                  <a:solidFill>
                    <a:srgbClr val="3E4D1F"/>
                  </a:solidFill>
                </a:rPr>
                <a:t>Aprendizaje Orientado a Proyectos (POL)</a:t>
              </a:r>
              <a:endParaRPr lang="es-MX" sz="1000" b="1" dirty="0">
                <a:solidFill>
                  <a:srgbClr val="3E4D1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89548" y="5335030"/>
              <a:ext cx="1130692" cy="3232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 smtClean="0">
                  <a:solidFill>
                    <a:srgbClr val="3E4D1F"/>
                  </a:solidFill>
                </a:rPr>
                <a:t>Aprendizaje Colaborativo</a:t>
              </a:r>
              <a:endParaRPr lang="es-MX" sz="1000" b="1" dirty="0">
                <a:solidFill>
                  <a:srgbClr val="3E4D1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4611" y="5335030"/>
              <a:ext cx="1264429" cy="3232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 smtClean="0">
                  <a:solidFill>
                    <a:srgbClr val="3E4D1F"/>
                  </a:solidFill>
                </a:rPr>
                <a:t>Método de Casos</a:t>
              </a:r>
              <a:endParaRPr lang="es-MX" sz="1000" b="1" dirty="0">
                <a:solidFill>
                  <a:srgbClr val="3E4D1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14292" y="5805190"/>
              <a:ext cx="2874228" cy="26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 smtClean="0">
                  <a:solidFill>
                    <a:srgbClr val="3E4D1F"/>
                  </a:solidFill>
                </a:rPr>
                <a:t>Actividades Individuales</a:t>
              </a:r>
              <a:endParaRPr lang="es-MX" sz="1400" b="1" dirty="0">
                <a:solidFill>
                  <a:srgbClr val="3E4D1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58430" y="5805190"/>
              <a:ext cx="2654242" cy="26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 smtClean="0">
                  <a:solidFill>
                    <a:srgbClr val="3E4D1F"/>
                  </a:solidFill>
                </a:rPr>
                <a:t>Actividades Colaborativas</a:t>
              </a:r>
              <a:endParaRPr lang="es-MX" sz="1400" b="1" dirty="0">
                <a:solidFill>
                  <a:srgbClr val="3E4D1F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531918" y="5502483"/>
              <a:ext cx="1497015" cy="4037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400" b="1" dirty="0" smtClean="0">
                  <a:solidFill>
                    <a:srgbClr val="3E4D1F"/>
                  </a:solidFill>
                </a:rPr>
                <a:t>Recursos de Aprendizaje</a:t>
              </a:r>
              <a:endParaRPr lang="es-MX" sz="1400" b="1" dirty="0">
                <a:solidFill>
                  <a:srgbClr val="3E4D1F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337" y="76200"/>
            <a:ext cx="7993063" cy="498598"/>
          </a:xfrm>
        </p:spPr>
        <p:txBody>
          <a:bodyPr/>
          <a:lstStyle/>
          <a:p>
            <a:r>
              <a:rPr lang="es-MX" sz="3600" dirty="0"/>
              <a:t>M</a:t>
            </a:r>
            <a:r>
              <a:rPr lang="es-MX" sz="3600" dirty="0" smtClean="0"/>
              <a:t>odelo educativo</a:t>
            </a:r>
            <a:endParaRPr lang="es-MX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86" y="2689756"/>
            <a:ext cx="10560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Modelo Educativo</a:t>
            </a:r>
            <a:endParaRPr lang="es-MX" sz="14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71750" y="874861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1800" b="1" dirty="0" smtClean="0"/>
              <a:t>TICs</a:t>
            </a:r>
            <a:endParaRPr lang="es-MX" sz="18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287775" y="6165304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1800" b="1" dirty="0" smtClean="0"/>
              <a:t>TICs</a:t>
            </a:r>
            <a:endParaRPr lang="es-MX" sz="1800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-40524" y="5229200"/>
            <a:ext cx="10121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Estrategias de enseñanza-aprendizaje</a:t>
            </a:r>
            <a:endParaRPr lang="es-MX" sz="12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57186" y="1059527"/>
            <a:ext cx="3024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>
            <a:off x="971600" y="2996952"/>
            <a:ext cx="3024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>
            <a:off x="986014" y="5589240"/>
            <a:ext cx="3024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>
            <a:off x="1000428" y="6347409"/>
            <a:ext cx="3024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846848" y="1052736"/>
            <a:ext cx="0" cy="251142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Straight Connector 192"/>
          <p:cNvCxnSpPr/>
          <p:nvPr/>
        </p:nvCxnSpPr>
        <p:spPr bwMode="auto">
          <a:xfrm>
            <a:off x="5264644" y="1124744"/>
            <a:ext cx="0" cy="251142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Straight Connector 193"/>
          <p:cNvCxnSpPr/>
          <p:nvPr/>
        </p:nvCxnSpPr>
        <p:spPr bwMode="auto">
          <a:xfrm>
            <a:off x="6504786" y="1196752"/>
            <a:ext cx="0" cy="126594"/>
          </a:xfrm>
          <a:prstGeom prst="line">
            <a:avLst/>
          </a:prstGeom>
          <a:noFill/>
          <a:ln w="38100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Rounded Rectangle 180"/>
          <p:cNvSpPr/>
          <p:nvPr/>
        </p:nvSpPr>
        <p:spPr bwMode="auto">
          <a:xfrm>
            <a:off x="2448272" y="718331"/>
            <a:ext cx="755576" cy="482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Recursos multimedia</a:t>
            </a:r>
          </a:p>
        </p:txBody>
      </p:sp>
      <p:sp>
        <p:nvSpPr>
          <p:cNvPr id="185" name="Rounded Rectangle 184"/>
          <p:cNvSpPr/>
          <p:nvPr/>
        </p:nvSpPr>
        <p:spPr bwMode="auto">
          <a:xfrm>
            <a:off x="3556626" y="718331"/>
            <a:ext cx="943366" cy="482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Conferencias y Congresos</a:t>
            </a:r>
          </a:p>
        </p:txBody>
      </p:sp>
      <p:sp>
        <p:nvSpPr>
          <p:cNvPr id="187" name="Rounded Rectangle 186"/>
          <p:cNvSpPr/>
          <p:nvPr/>
        </p:nvSpPr>
        <p:spPr bwMode="auto">
          <a:xfrm>
            <a:off x="4805161" y="718331"/>
            <a:ext cx="918967" cy="482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Comunidades de aprendizaje</a:t>
            </a: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6084168" y="718331"/>
            <a:ext cx="841237" cy="482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900" dirty="0" smtClean="0">
                <a:solidFill>
                  <a:schemeClr val="tx1"/>
                </a:solidFill>
              </a:rPr>
              <a:t>Laboratorios aplicados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6" name="Round Same Side Corner Rectangle 175"/>
          <p:cNvSpPr/>
          <p:nvPr/>
        </p:nvSpPr>
        <p:spPr bwMode="auto">
          <a:xfrm rot="10800000">
            <a:off x="3305104" y="1302644"/>
            <a:ext cx="2956923" cy="338474"/>
          </a:xfrm>
          <a:prstGeom prst="round2SameRect">
            <a:avLst>
              <a:gd name="adj1" fmla="val 3526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782" tIns="38391" rIns="76782" bIns="38391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724937" y="1302644"/>
            <a:ext cx="2043914" cy="277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6782" tIns="38391" rIns="76782" bIns="3839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Educativa</a:t>
            </a:r>
            <a:endParaRPr lang="es-MX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5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365" y="1752600"/>
            <a:ext cx="5727979" cy="313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Rectangle 195"/>
          <p:cNvSpPr/>
          <p:nvPr/>
        </p:nvSpPr>
        <p:spPr bwMode="auto">
          <a:xfrm rot="5400000">
            <a:off x="2407453" y="1104261"/>
            <a:ext cx="532717" cy="1956520"/>
          </a:xfrm>
          <a:prstGeom prst="rect">
            <a:avLst/>
          </a:prstGeom>
          <a:solidFill>
            <a:srgbClr val="C8A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782" tIns="38391" rIns="76782" bIns="38391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2071881"/>
            <a:ext cx="1727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Plataforma Educativa</a:t>
            </a:r>
            <a:endParaRPr lang="es-MX" sz="14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199" name="Rectangle 198"/>
          <p:cNvSpPr/>
          <p:nvPr/>
        </p:nvSpPr>
        <p:spPr bwMode="auto">
          <a:xfrm rot="5400000">
            <a:off x="6354471" y="2447990"/>
            <a:ext cx="1130454" cy="1695666"/>
          </a:xfrm>
          <a:prstGeom prst="rect">
            <a:avLst/>
          </a:prstGeom>
          <a:solidFill>
            <a:srgbClr val="C8A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782" tIns="38391" rIns="76782" bIns="38391"/>
          <a:lstStyle/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152047" y="2938762"/>
            <a:ext cx="1673243" cy="307777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Tutores y expertos</a:t>
            </a:r>
            <a:endParaRPr lang="es-MX" sz="14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pic>
        <p:nvPicPr>
          <p:cNvPr id="198" name="Picture 5" descr="E:\UV-L00534529\Laboral\En proceso\UV\PLP\Consejo\prof_titM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47" y="3303512"/>
            <a:ext cx="580193" cy="6068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852" y="3303512"/>
            <a:ext cx="525025" cy="64785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01" name="TextBox 200"/>
          <p:cNvSpPr txBox="1"/>
          <p:nvPr/>
        </p:nvSpPr>
        <p:spPr>
          <a:xfrm>
            <a:off x="2555775" y="3951362"/>
            <a:ext cx="1169161" cy="307777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Practicantes </a:t>
            </a:r>
            <a:endParaRPr lang="es-MX" sz="14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52072" y="2871161"/>
            <a:ext cx="1021026" cy="45720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b="1" dirty="0" smtClean="0">
                <a:solidFill>
                  <a:schemeClr val="bg1"/>
                </a:solidFill>
              </a:rPr>
              <a:t>Interacción de los 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Participantes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77809" y="4509120"/>
            <a:ext cx="1992526" cy="461665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r>
              <a:rPr lang="es-MX" sz="12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Grupos de discusión y comunidades de aprendizaje</a:t>
            </a:r>
            <a:endParaRPr lang="es-MX" sz="12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8104" y="1743199"/>
            <a:ext cx="2061504" cy="461665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Estrategias de enseñanza-aprendizaje</a:t>
            </a:r>
            <a:endParaRPr lang="es-MX" sz="12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35896" y="1700808"/>
            <a:ext cx="1604894" cy="276999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Contenidos</a:t>
            </a:r>
            <a:endParaRPr lang="es-MX" sz="12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96953" y="3121223"/>
            <a:ext cx="1604894" cy="307777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Sistema Educativo</a:t>
            </a:r>
            <a:endParaRPr lang="es-MX" sz="14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55976" y="4581128"/>
            <a:ext cx="1297418" cy="461665"/>
          </a:xfrm>
          <a:prstGeom prst="rect">
            <a:avLst/>
          </a:prstGeom>
          <a:solidFill>
            <a:srgbClr val="C8A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glow rad="228600">
                    <a:schemeClr val="bg2">
                      <a:lumMod val="85000"/>
                      <a:lumOff val="15000"/>
                      <a:alpha val="40000"/>
                    </a:schemeClr>
                  </a:glow>
                </a:effectLst>
              </a:rPr>
              <a:t>Base de datos especializada</a:t>
            </a:r>
            <a:endParaRPr lang="es-MX" sz="1200" dirty="0">
              <a:effectLst>
                <a:glow rad="228600">
                  <a:schemeClr val="bg2">
                    <a:lumMod val="85000"/>
                    <a:lumOff val="15000"/>
                    <a:alpha val="40000"/>
                  </a:schemeClr>
                </a:glow>
              </a:effectLst>
            </a:endParaRPr>
          </a:p>
        </p:txBody>
      </p:sp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B09C58B-9000-45E6-ADB6-316584364E20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01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esquema-tutore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971" y="2133600"/>
            <a:ext cx="827402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s-MX" sz="4000" dirty="0"/>
              <a:t>Elementos básicos del modelo educativo </a:t>
            </a:r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3200" dirty="0" smtClean="0"/>
              <a:t>Estructura operativa</a:t>
            </a:r>
            <a:endParaRPr lang="es-MX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2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34532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800" b="1" dirty="0" smtClean="0"/>
              <a:t>Son especialistas en el tema que asesoran y cuentan con estudios de posgrado.</a:t>
            </a:r>
          </a:p>
          <a:p>
            <a:pPr>
              <a:buFont typeface="Arial" pitchFamily="34" charset="0"/>
              <a:buChar char="•"/>
            </a:pPr>
            <a:r>
              <a:rPr lang="es-MX" sz="2800" b="1" dirty="0" smtClean="0"/>
              <a:t>Se evalúan durante el diplomado y al término del mismo.</a:t>
            </a:r>
          </a:p>
          <a:p>
            <a:pPr lvl="0">
              <a:buFont typeface="Arial" pitchFamily="34" charset="0"/>
              <a:buChar char="•"/>
            </a:pPr>
            <a:r>
              <a:rPr lang="es-ES_tradnl" sz="2800" b="1" dirty="0" smtClean="0"/>
              <a:t>Para realizar la recontratación del tutor se considerará:</a:t>
            </a:r>
            <a:endParaRPr lang="es-MX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ES_tradnl" sz="2000" b="1" dirty="0" smtClean="0"/>
              <a:t>Evaluación de los participantes.</a:t>
            </a:r>
            <a:endParaRPr lang="es-MX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s-ES_tradnl" sz="2000" b="1" dirty="0" smtClean="0"/>
              <a:t>Evaluación del coordinador de tutores, con base en el reporte de desempeño.</a:t>
            </a:r>
            <a:endParaRPr lang="es-MX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r>
              <a:rPr lang="es-MX" sz="4000" dirty="0"/>
              <a:t>Elementos básicos del modelo educativo </a:t>
            </a:r>
            <a:r>
              <a:rPr lang="es-MX" sz="4400" dirty="0"/>
              <a:t/>
            </a:r>
            <a:br>
              <a:rPr lang="es-MX" sz="4400" dirty="0"/>
            </a:br>
            <a:r>
              <a:rPr lang="es-MX" sz="3200" dirty="0"/>
              <a:t>A</a:t>
            </a:r>
            <a:r>
              <a:rPr lang="es-MX" sz="3200" dirty="0" smtClean="0"/>
              <a:t>lta calidad de tutores</a:t>
            </a:r>
            <a:endParaRPr lang="es-MX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FACBA2-1E2A-4E25-98C0-83EDC1667BF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diferenciadoras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8348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800" dirty="0" smtClean="0"/>
              <a:t>Contenidos actualizados con alta orientación práctica.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Amplia oferta educativa y de capacitación para diversos grupos sociales y profesionales.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Modelo educativo con alta eficiencia terminal.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Tutores con amplia experiencia en las diferentes áreas de especialidad.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Comunidades </a:t>
            </a:r>
            <a:r>
              <a:rPr lang="es-MX" sz="2800" dirty="0"/>
              <a:t>de aprendizaje sin costo y con información útil y novedosa, con </a:t>
            </a:r>
            <a:r>
              <a:rPr lang="es-MX" sz="2800" dirty="0" smtClean="0"/>
              <a:t>mas </a:t>
            </a:r>
            <a:r>
              <a:rPr lang="es-MX" sz="2800" dirty="0"/>
              <a:t>de 1 millón de </a:t>
            </a:r>
            <a:r>
              <a:rPr lang="es-MX" sz="2800" dirty="0" smtClean="0"/>
              <a:t>visitas.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diferenciadoras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92107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800" dirty="0"/>
              <a:t>Certificaciones de alto reconocimiento como CONOCER (SEP) y Universidad de Cambridge.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Costo </a:t>
            </a:r>
            <a:r>
              <a:rPr lang="es-MX" sz="2800" dirty="0"/>
              <a:t>accesible y diferentes esquemas de becas.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/>
              <a:t>Diplomados y cursos 100% en línea. 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Socios y aliados que respaldan labor realizada: ONU</a:t>
            </a:r>
            <a:r>
              <a:rPr lang="es-MX" sz="2800" dirty="0"/>
              <a:t>, OECD, OEA, WBI, Microsoft, </a:t>
            </a:r>
            <a:r>
              <a:rPr lang="es-MX" sz="2800" dirty="0" err="1" smtClean="0"/>
              <a:t>Ashoka</a:t>
            </a:r>
            <a:r>
              <a:rPr lang="es-MX" sz="2800" dirty="0" smtClean="0"/>
              <a:t>, </a:t>
            </a:r>
            <a:r>
              <a:rPr lang="es-MX" sz="2800" dirty="0" err="1" smtClean="0"/>
              <a:t>RedAmérica</a:t>
            </a:r>
            <a:r>
              <a:rPr lang="es-MX" sz="2800" dirty="0" smtClean="0"/>
              <a:t>, entre otros.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Experiencias exitosas en México y América Latina.</a:t>
            </a:r>
          </a:p>
          <a:p>
            <a:pPr marL="0" indent="0">
              <a:buNone/>
            </a:pPr>
            <a:endParaRPr lang="es-MX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5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diferenciadoras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3202"/>
            <a:ext cx="8382000" cy="4431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Plataforma educativa dinámica (SABA)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09C58B-9000-45E6-ADB6-316584364E20}" type="slidenum">
              <a:rPr lang="es-MX" smtClean="0"/>
              <a:t>9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873804"/>
            <a:ext cx="4267200" cy="29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19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Liga de manuales y videos de SABA para ALUMNOS</a:t>
            </a:r>
          </a:p>
          <a:p>
            <a:r>
              <a:rPr lang="es-MX" u="sng" dirty="0">
                <a:hlinkClick r:id="rId4"/>
              </a:rPr>
              <a:t>http://www.cca.org.mx/ps/saba/recursos/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5317" y="3550204"/>
            <a:ext cx="6016283" cy="22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heme/theme1.xml><?xml version="1.0" encoding="utf-8"?>
<a:theme xmlns:a="http://schemas.openxmlformats.org/drawingml/2006/main" name="1_Dk Blue swoosh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1_Dk Blue swoosh template Segoe</Template>
  <TotalTime>691</TotalTime>
  <Words>1580</Words>
  <Application>Microsoft Office PowerPoint</Application>
  <PresentationFormat>On-screen Show (4:3)</PresentationFormat>
  <Paragraphs>375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1_Dk Blue swoosh template Segoe</vt:lpstr>
      <vt:lpstr>White with Courier font for code slides</vt:lpstr>
      <vt:lpstr>Dirección de Educación para el Desarrollo</vt:lpstr>
      <vt:lpstr>Visión</vt:lpstr>
      <vt:lpstr>Productos y  servicios</vt:lpstr>
      <vt:lpstr>Modelo educativo</vt:lpstr>
      <vt:lpstr>Elementos básicos del modelo educativo  Estructura operativa</vt:lpstr>
      <vt:lpstr>Elementos básicos del modelo educativo  Alta calidad de tutores</vt:lpstr>
      <vt:lpstr>Características diferenciadoras</vt:lpstr>
      <vt:lpstr>Características diferenciadoras</vt:lpstr>
      <vt:lpstr>Características diferenciadoras</vt:lpstr>
      <vt:lpstr>Áreas de atención:</vt:lpstr>
      <vt:lpstr>Desarrollo de talento y certificaciones</vt:lpstr>
      <vt:lpstr>Ambientes virtuales de aprendizaje  (comunidades de aprendizaje)</vt:lpstr>
      <vt:lpstr>Ambientes virtuales de aprendizaje  (comunidades de aprendizaje)</vt:lpstr>
      <vt:lpstr>Ambientes virtuales de aprendizaje  (comunidades de aprendizaje)</vt:lpstr>
      <vt:lpstr>Ambientes virtuales de aprendizaje  (comunidades de aprendizaje)</vt:lpstr>
      <vt:lpstr>Ambientes virtuales de aprendizaje  (comunidades de aprendizaje)</vt:lpstr>
      <vt:lpstr>Investigación y Desarrollo de Modelos Educativos</vt:lpstr>
      <vt:lpstr>Soluciones de base tecnológica</vt:lpstr>
      <vt:lpstr>Consultoría</vt:lpstr>
      <vt:lpstr>Programa MuniAPP: Fortalecimiento de Municipios para el Desarrollo de Proyectos en Asociación Público - Privada</vt:lpstr>
      <vt:lpstr>Asistencia técnica y comunidad de colaboración y aprendizaje</vt:lpstr>
      <vt:lpstr>Responsabilidad Social Empresarial y PYMES</vt:lpstr>
      <vt:lpstr>www.integrapyme.com.mx</vt:lpstr>
      <vt:lpstr>Congresos, seminarios y webinars</vt:lpstr>
      <vt:lpstr>Colaboraciones estratégicas</vt:lpstr>
      <vt:lpstr>Colaboraciones estratégicas y publicaciones</vt:lpstr>
      <vt:lpstr>PowerPoint Presentation</vt:lpstr>
      <vt:lpstr>www.cca.org.mx</vt:lpstr>
      <vt:lpstr>Dirección de Educación para el Desarrollo  Cobertura geográfica acumulada por año</vt:lpstr>
      <vt:lpstr>Estadísticas  generales</vt:lpstr>
      <vt:lpstr>Información para comercialización de los diplomados y los cursos</vt:lpstr>
      <vt:lpstr>Oferta educativa:</vt:lpstr>
      <vt:lpstr>Oferta general</vt:lpstr>
      <vt:lpstr>Contacto para más información</vt:lpstr>
      <vt:lpstr>Contacto por áreas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Educación para el Desarrollo</dc:title>
  <dc:creator>Laura Ruiz Pérez</dc:creator>
  <cp:lastModifiedBy>Sergio Alberto López León</cp:lastModifiedBy>
  <cp:revision>90</cp:revision>
  <dcterms:created xsi:type="dcterms:W3CDTF">2012-05-25T13:57:27Z</dcterms:created>
  <dcterms:modified xsi:type="dcterms:W3CDTF">2013-02-08T18:19:12Z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